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1" r:id="rId2"/>
    <p:sldId id="284" r:id="rId3"/>
    <p:sldId id="280" r:id="rId4"/>
    <p:sldId id="258" r:id="rId5"/>
    <p:sldId id="257" r:id="rId6"/>
    <p:sldId id="266" r:id="rId7"/>
    <p:sldId id="269" r:id="rId8"/>
    <p:sldId id="259" r:id="rId9"/>
    <p:sldId id="267" r:id="rId10"/>
    <p:sldId id="261" r:id="rId11"/>
    <p:sldId id="285" r:id="rId12"/>
    <p:sldId id="286" r:id="rId13"/>
    <p:sldId id="282" r:id="rId14"/>
    <p:sldId id="264" r:id="rId15"/>
    <p:sldId id="262" r:id="rId16"/>
  </p:sldIdLst>
  <p:sldSz cx="9144000" cy="6858000" type="screen4x3"/>
  <p:notesSz cx="6934200" cy="9232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FF"/>
    <a:srgbClr val="000000"/>
    <a:srgbClr val="CC3399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>
      <p:cViewPr varScale="1">
        <p:scale>
          <a:sx n="89" d="100"/>
          <a:sy n="89" d="100"/>
        </p:scale>
        <p:origin x="1301" y="7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PNF Average</c:v>
                </c:pt>
              </c:strCache>
            </c:strRef>
          </c:tx>
          <c:spPr>
            <a:ln>
              <a:solidFill>
                <a:schemeClr val="bg1">
                  <a:lumMod val="95000"/>
                </a:schemeClr>
              </a:solidFill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December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1.63</c:v>
                </c:pt>
                <c:pt idx="1">
                  <c:v>1.57</c:v>
                </c:pt>
                <c:pt idx="2">
                  <c:v>1.67</c:v>
                </c:pt>
                <c:pt idx="3">
                  <c:v>1.33</c:v>
                </c:pt>
                <c:pt idx="4">
                  <c:v>0.88</c:v>
                </c:pt>
                <c:pt idx="5">
                  <c:v>0.32</c:v>
                </c:pt>
                <c:pt idx="6">
                  <c:v>0.24</c:v>
                </c:pt>
                <c:pt idx="7">
                  <c:v>2.5299999999999998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2016/2017</c:v>
                </c:pt>
              </c:strCache>
            </c:strRef>
          </c:tx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December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4.32</c:v>
                </c:pt>
                <c:pt idx="1">
                  <c:v>3.58</c:v>
                </c:pt>
                <c:pt idx="2">
                  <c:v>3.57</c:v>
                </c:pt>
                <c:pt idx="3">
                  <c:v>1.53</c:v>
                </c:pt>
                <c:pt idx="4">
                  <c:v>0.13</c:v>
                </c:pt>
                <c:pt idx="5">
                  <c:v>0.28999999999999998</c:v>
                </c:pt>
                <c:pt idx="6">
                  <c:v>0.06</c:v>
                </c:pt>
                <c:pt idx="7">
                  <c:v>7.0000000000000007E-2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931128"/>
        <c:axId val="159931520"/>
      </c:lineChart>
      <c:catAx>
        <c:axId val="159931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9931520"/>
        <c:crosses val="autoZero"/>
        <c:auto val="1"/>
        <c:lblAlgn val="ctr"/>
        <c:lblOffset val="100"/>
        <c:noMultiLvlLbl val="0"/>
      </c:catAx>
      <c:valAx>
        <c:axId val="159931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99311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605B59-EDB8-4596-8054-8E32E73A16D3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617B30-DCCF-417A-BF63-2386D44E968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3600" b="0" dirty="0" smtClean="0">
              <a:solidFill>
                <a:schemeClr val="bg1"/>
              </a:solidFill>
            </a:rPr>
            <a:t>11 Fires</a:t>
          </a:r>
        </a:p>
      </dgm:t>
    </dgm:pt>
    <dgm:pt modelId="{48FE93CD-1A0A-427C-A4D3-2F0EE8CD6583}" type="parTrans" cxnId="{A38A398A-F3E9-4629-AAA7-E1A94ADC891D}">
      <dgm:prSet/>
      <dgm:spPr/>
      <dgm:t>
        <a:bodyPr/>
        <a:lstStyle/>
        <a:p>
          <a:endParaRPr lang="en-US"/>
        </a:p>
      </dgm:t>
    </dgm:pt>
    <dgm:pt modelId="{59889B46-0C11-405D-9E04-A6D2FB8DBE2E}" type="sibTrans" cxnId="{A38A398A-F3E9-4629-AAA7-E1A94ADC891D}">
      <dgm:prSet/>
      <dgm:spPr/>
      <dgm:t>
        <a:bodyPr/>
        <a:lstStyle/>
        <a:p>
          <a:endParaRPr lang="en-US"/>
        </a:p>
      </dgm:t>
    </dgm:pt>
    <dgm:pt modelId="{74BDB796-D921-4D28-B1D2-0D842F726E34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3000" dirty="0" smtClean="0">
              <a:solidFill>
                <a:schemeClr val="accent1">
                  <a:lumMod val="50000"/>
                </a:schemeClr>
              </a:solidFill>
            </a:rPr>
            <a:t>2 Lightning Caused</a:t>
          </a:r>
          <a:endParaRPr lang="en-US" sz="3000" dirty="0">
            <a:solidFill>
              <a:schemeClr val="accent1">
                <a:lumMod val="50000"/>
              </a:schemeClr>
            </a:solidFill>
          </a:endParaRPr>
        </a:p>
      </dgm:t>
    </dgm:pt>
    <dgm:pt modelId="{74BDA183-2823-4D8A-B9D4-305656E358A9}" type="parTrans" cxnId="{C08C1913-5C91-41BE-B16B-4559FA0E13DD}">
      <dgm:prSet/>
      <dgm:spPr/>
      <dgm:t>
        <a:bodyPr/>
        <a:lstStyle/>
        <a:p>
          <a:endParaRPr lang="en-US"/>
        </a:p>
      </dgm:t>
    </dgm:pt>
    <dgm:pt modelId="{9AD92763-CAD6-4114-B0AF-FD6A0ACA8512}" type="sibTrans" cxnId="{C08C1913-5C91-41BE-B16B-4559FA0E13DD}">
      <dgm:prSet/>
      <dgm:spPr/>
      <dgm:t>
        <a:bodyPr/>
        <a:lstStyle/>
        <a:p>
          <a:endParaRPr lang="en-US"/>
        </a:p>
      </dgm:t>
    </dgm:pt>
    <dgm:pt modelId="{F9E92F5C-D710-4762-90BF-A284DD26EE4E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3000" dirty="0" smtClean="0">
              <a:solidFill>
                <a:schemeClr val="accent1">
                  <a:lumMod val="50000"/>
                </a:schemeClr>
              </a:solidFill>
            </a:rPr>
            <a:t>9 Human Caused</a:t>
          </a:r>
          <a:endParaRPr lang="en-US" sz="3000" dirty="0">
            <a:solidFill>
              <a:schemeClr val="accent1">
                <a:lumMod val="50000"/>
              </a:schemeClr>
            </a:solidFill>
          </a:endParaRPr>
        </a:p>
      </dgm:t>
    </dgm:pt>
    <dgm:pt modelId="{1D7792C5-C7D7-4D1F-B68D-22C1A1350187}" type="parTrans" cxnId="{ADA8410A-BB0D-4AE1-BA86-BA031A944064}">
      <dgm:prSet/>
      <dgm:spPr/>
      <dgm:t>
        <a:bodyPr/>
        <a:lstStyle/>
        <a:p>
          <a:endParaRPr lang="en-US"/>
        </a:p>
      </dgm:t>
    </dgm:pt>
    <dgm:pt modelId="{DC09720B-695F-4F2C-ADC0-D078A582FD3C}" type="sibTrans" cxnId="{ADA8410A-BB0D-4AE1-BA86-BA031A944064}">
      <dgm:prSet/>
      <dgm:spPr/>
      <dgm:t>
        <a:bodyPr/>
        <a:lstStyle/>
        <a:p>
          <a:endParaRPr lang="en-US"/>
        </a:p>
      </dgm:t>
    </dgm:pt>
    <dgm:pt modelId="{D1704DBF-C360-43F6-AD04-6E00693708BB}" type="asst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Fire Size Class: C+</a:t>
          </a:r>
        </a:p>
        <a:p>
          <a:r>
            <a:rPr lang="en-US" sz="1600" b="1" dirty="0" smtClean="0">
              <a:solidFill>
                <a:schemeClr val="tx1"/>
              </a:solidFill>
            </a:rPr>
            <a:t>1 Fire – 28,522 Acres</a:t>
          </a:r>
          <a:endParaRPr lang="en-US" sz="1600" b="1" dirty="0">
            <a:solidFill>
              <a:schemeClr val="tx1"/>
            </a:solidFill>
          </a:endParaRPr>
        </a:p>
      </dgm:t>
    </dgm:pt>
    <dgm:pt modelId="{436E9321-7D46-4211-ACF0-A3C19B1D49E4}" type="parTrans" cxnId="{C81EC8F9-5D34-407F-84CF-B0CE214B7049}">
      <dgm:prSet/>
      <dgm:spPr/>
      <dgm:t>
        <a:bodyPr/>
        <a:lstStyle/>
        <a:p>
          <a:endParaRPr lang="en-US"/>
        </a:p>
      </dgm:t>
    </dgm:pt>
    <dgm:pt modelId="{98DC6CAF-CDFE-4632-BFB7-B2ACD88E6EDF}" type="sibTrans" cxnId="{C81EC8F9-5D34-407F-84CF-B0CE214B7049}">
      <dgm:prSet/>
      <dgm:spPr/>
      <dgm:t>
        <a:bodyPr/>
        <a:lstStyle/>
        <a:p>
          <a:endParaRPr lang="en-US"/>
        </a:p>
      </dgm:t>
    </dgm:pt>
    <dgm:pt modelId="{3687371E-8FB9-4E98-AD2F-210484723339}" type="asst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Fire Size Class: A-B</a:t>
          </a:r>
        </a:p>
        <a:p>
          <a:r>
            <a:rPr lang="en-US" sz="1600" b="1" dirty="0" smtClean="0">
              <a:solidFill>
                <a:schemeClr val="tx1"/>
              </a:solidFill>
            </a:rPr>
            <a:t>8 Fires - 6 Acres</a:t>
          </a:r>
          <a:endParaRPr lang="en-US" sz="1600" b="1" dirty="0">
            <a:solidFill>
              <a:schemeClr val="tx1"/>
            </a:solidFill>
          </a:endParaRPr>
        </a:p>
      </dgm:t>
    </dgm:pt>
    <dgm:pt modelId="{341C58A7-3C15-44F5-A234-36B48848AED9}" type="parTrans" cxnId="{02B893A8-C0D7-4D13-BFC9-22968D3B9894}">
      <dgm:prSet/>
      <dgm:spPr/>
      <dgm:t>
        <a:bodyPr/>
        <a:lstStyle/>
        <a:p>
          <a:endParaRPr lang="en-US"/>
        </a:p>
      </dgm:t>
    </dgm:pt>
    <dgm:pt modelId="{1A8161E6-5A9C-4D61-A075-C13AEABD0294}" type="sibTrans" cxnId="{02B893A8-C0D7-4D13-BFC9-22968D3B9894}">
      <dgm:prSet/>
      <dgm:spPr/>
      <dgm:t>
        <a:bodyPr/>
        <a:lstStyle/>
        <a:p>
          <a:endParaRPr lang="en-US"/>
        </a:p>
      </dgm:t>
    </dgm:pt>
    <dgm:pt modelId="{87234451-A0BF-4594-94E6-239FAD7B39F8}" type="asst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Fire Size Class: C+</a:t>
          </a:r>
        </a:p>
        <a:p>
          <a:r>
            <a:rPr lang="en-US" sz="1600" b="1" dirty="0" smtClean="0">
              <a:solidFill>
                <a:schemeClr val="tx1"/>
              </a:solidFill>
            </a:rPr>
            <a:t>0 Fires - 0 Acres</a:t>
          </a:r>
          <a:endParaRPr lang="en-US" sz="1600" b="1" dirty="0">
            <a:solidFill>
              <a:schemeClr val="tx1"/>
            </a:solidFill>
          </a:endParaRPr>
        </a:p>
      </dgm:t>
    </dgm:pt>
    <dgm:pt modelId="{081142B8-6B9A-4DF0-8440-C8C67B030A33}" type="parTrans" cxnId="{71759EDF-3379-4B51-A8BD-0DD1D9612397}">
      <dgm:prSet/>
      <dgm:spPr/>
      <dgm:t>
        <a:bodyPr/>
        <a:lstStyle/>
        <a:p>
          <a:endParaRPr lang="en-US"/>
        </a:p>
      </dgm:t>
    </dgm:pt>
    <dgm:pt modelId="{C33A97C9-D1BD-46D5-980C-ACFEE2152CDB}" type="sibTrans" cxnId="{71759EDF-3379-4B51-A8BD-0DD1D9612397}">
      <dgm:prSet/>
      <dgm:spPr/>
      <dgm:t>
        <a:bodyPr/>
        <a:lstStyle/>
        <a:p>
          <a:endParaRPr lang="en-US"/>
        </a:p>
      </dgm:t>
    </dgm:pt>
    <dgm:pt modelId="{0ECE4D6E-19DD-4A50-A065-ED98CA3A18FB}" type="asst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Fire Size Class: A-B</a:t>
          </a:r>
        </a:p>
        <a:p>
          <a:r>
            <a:rPr lang="en-US" sz="1600" b="1" dirty="0" smtClean="0">
              <a:solidFill>
                <a:schemeClr val="tx1"/>
              </a:solidFill>
            </a:rPr>
            <a:t>2 Fires - 0 Acres</a:t>
          </a:r>
          <a:endParaRPr lang="en-US" sz="1600" dirty="0">
            <a:solidFill>
              <a:schemeClr val="tx1"/>
            </a:solidFill>
          </a:endParaRPr>
        </a:p>
      </dgm:t>
    </dgm:pt>
    <dgm:pt modelId="{292FD84B-907F-46E9-9D20-A30F05522C64}" type="parTrans" cxnId="{2A4789A7-EA2F-4A2B-9BA0-D253AE388894}">
      <dgm:prSet/>
      <dgm:spPr/>
      <dgm:t>
        <a:bodyPr/>
        <a:lstStyle/>
        <a:p>
          <a:endParaRPr lang="en-US"/>
        </a:p>
      </dgm:t>
    </dgm:pt>
    <dgm:pt modelId="{55976F1C-6ACD-456B-B9B2-EE3D6B242A3E}" type="sibTrans" cxnId="{2A4789A7-EA2F-4A2B-9BA0-D253AE388894}">
      <dgm:prSet/>
      <dgm:spPr/>
      <dgm:t>
        <a:bodyPr/>
        <a:lstStyle/>
        <a:p>
          <a:endParaRPr lang="en-US"/>
        </a:p>
      </dgm:t>
    </dgm:pt>
    <dgm:pt modelId="{4B051B99-132A-44E4-8704-F2BB0C024423}" type="pres">
      <dgm:prSet presAssocID="{9C605B59-EDB8-4596-8054-8E32E73A16D3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32F0CB3-CB64-4B8E-804E-59ABD6F24F02}" type="pres">
      <dgm:prSet presAssocID="{DA617B30-DCCF-417A-BF63-2386D44E968F}" presName="hierRoot1" presStyleCnt="0">
        <dgm:presLayoutVars>
          <dgm:hierBranch val="init"/>
        </dgm:presLayoutVars>
      </dgm:prSet>
      <dgm:spPr/>
    </dgm:pt>
    <dgm:pt modelId="{7AD481D1-1F6A-4FDF-9F50-6AD3E980548D}" type="pres">
      <dgm:prSet presAssocID="{DA617B30-DCCF-417A-BF63-2386D44E968F}" presName="rootComposite1" presStyleCnt="0"/>
      <dgm:spPr/>
    </dgm:pt>
    <dgm:pt modelId="{9806E6EF-0C8B-4050-ACD4-614EA155F49C}" type="pres">
      <dgm:prSet presAssocID="{DA617B30-DCCF-417A-BF63-2386D44E968F}" presName="rootText1" presStyleLbl="node0" presStyleIdx="0" presStyleCnt="1" custScaleX="1216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AEC2EB-8270-45B5-BBE8-AD933F6F2427}" type="pres">
      <dgm:prSet presAssocID="{DA617B30-DCCF-417A-BF63-2386D44E968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A4FEB03-E5E3-4738-A6E6-D35B3966A9F7}" type="pres">
      <dgm:prSet presAssocID="{DA617B30-DCCF-417A-BF63-2386D44E968F}" presName="hierChild2" presStyleCnt="0"/>
      <dgm:spPr/>
    </dgm:pt>
    <dgm:pt modelId="{B6AFAFFE-E694-40BA-A4D0-A475C281853F}" type="pres">
      <dgm:prSet presAssocID="{74BDA183-2823-4D8A-B9D4-305656E358A9}" presName="Name37" presStyleLbl="parChTrans1D2" presStyleIdx="0" presStyleCnt="2"/>
      <dgm:spPr/>
      <dgm:t>
        <a:bodyPr/>
        <a:lstStyle/>
        <a:p>
          <a:endParaRPr lang="en-US"/>
        </a:p>
      </dgm:t>
    </dgm:pt>
    <dgm:pt modelId="{DD449499-73D9-450A-AB10-84C9E1E2701B}" type="pres">
      <dgm:prSet presAssocID="{74BDB796-D921-4D28-B1D2-0D842F726E34}" presName="hierRoot2" presStyleCnt="0">
        <dgm:presLayoutVars>
          <dgm:hierBranch val="init"/>
        </dgm:presLayoutVars>
      </dgm:prSet>
      <dgm:spPr/>
    </dgm:pt>
    <dgm:pt modelId="{D4D4A060-A516-4A00-9031-8A4F6E780F65}" type="pres">
      <dgm:prSet presAssocID="{74BDB796-D921-4D28-B1D2-0D842F726E34}" presName="rootComposite" presStyleCnt="0"/>
      <dgm:spPr/>
    </dgm:pt>
    <dgm:pt modelId="{7E663E8F-C624-46FB-A8E2-438CD61C9976}" type="pres">
      <dgm:prSet presAssocID="{74BDB796-D921-4D28-B1D2-0D842F726E34}" presName="rootText" presStyleLbl="node2" presStyleIdx="0" presStyleCnt="2" custScaleX="1688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26814E-F40D-46E3-862C-A0F0D6685699}" type="pres">
      <dgm:prSet presAssocID="{74BDB796-D921-4D28-B1D2-0D842F726E34}" presName="rootConnector" presStyleLbl="node2" presStyleIdx="0" presStyleCnt="2"/>
      <dgm:spPr/>
      <dgm:t>
        <a:bodyPr/>
        <a:lstStyle/>
        <a:p>
          <a:endParaRPr lang="en-US"/>
        </a:p>
      </dgm:t>
    </dgm:pt>
    <dgm:pt modelId="{BCD81A54-836E-4CF2-8CF6-AB1F1B6F1C41}" type="pres">
      <dgm:prSet presAssocID="{74BDB796-D921-4D28-B1D2-0D842F726E34}" presName="hierChild4" presStyleCnt="0"/>
      <dgm:spPr/>
    </dgm:pt>
    <dgm:pt modelId="{F7093B17-84BC-458D-B172-A1C351E5AF52}" type="pres">
      <dgm:prSet presAssocID="{74BDB796-D921-4D28-B1D2-0D842F726E34}" presName="hierChild5" presStyleCnt="0"/>
      <dgm:spPr/>
    </dgm:pt>
    <dgm:pt modelId="{7206FC1E-32C5-45AD-88A5-87C773F0F22B}" type="pres">
      <dgm:prSet presAssocID="{081142B8-6B9A-4DF0-8440-C8C67B030A33}" presName="Name111" presStyleLbl="parChTrans1D3" presStyleIdx="0" presStyleCnt="4"/>
      <dgm:spPr/>
      <dgm:t>
        <a:bodyPr/>
        <a:lstStyle/>
        <a:p>
          <a:endParaRPr lang="en-US"/>
        </a:p>
      </dgm:t>
    </dgm:pt>
    <dgm:pt modelId="{67C4B9C5-0957-4657-B607-EA250DA567E7}" type="pres">
      <dgm:prSet presAssocID="{87234451-A0BF-4594-94E6-239FAD7B39F8}" presName="hierRoot3" presStyleCnt="0">
        <dgm:presLayoutVars>
          <dgm:hierBranch val="init"/>
        </dgm:presLayoutVars>
      </dgm:prSet>
      <dgm:spPr/>
    </dgm:pt>
    <dgm:pt modelId="{D461568B-B818-471F-AE28-34C724835D4F}" type="pres">
      <dgm:prSet presAssocID="{87234451-A0BF-4594-94E6-239FAD7B39F8}" presName="rootComposite3" presStyleCnt="0"/>
      <dgm:spPr/>
    </dgm:pt>
    <dgm:pt modelId="{19C32A25-F306-47C3-8FE4-8E0852B89AA0}" type="pres">
      <dgm:prSet presAssocID="{87234451-A0BF-4594-94E6-239FAD7B39F8}" presName="rootText3" presStyleLbl="asst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919C40-1358-45E5-94E8-695306E2B9D8}" type="pres">
      <dgm:prSet presAssocID="{87234451-A0BF-4594-94E6-239FAD7B39F8}" presName="rootConnector3" presStyleLbl="asst2" presStyleIdx="0" presStyleCnt="4"/>
      <dgm:spPr/>
      <dgm:t>
        <a:bodyPr/>
        <a:lstStyle/>
        <a:p>
          <a:endParaRPr lang="en-US"/>
        </a:p>
      </dgm:t>
    </dgm:pt>
    <dgm:pt modelId="{64EB05C3-9E26-438C-9D55-B306DFB667E1}" type="pres">
      <dgm:prSet presAssocID="{87234451-A0BF-4594-94E6-239FAD7B39F8}" presName="hierChild6" presStyleCnt="0"/>
      <dgm:spPr/>
    </dgm:pt>
    <dgm:pt modelId="{88C6C337-9186-4B2A-9005-2197FCCCBD7A}" type="pres">
      <dgm:prSet presAssocID="{87234451-A0BF-4594-94E6-239FAD7B39F8}" presName="hierChild7" presStyleCnt="0"/>
      <dgm:spPr/>
    </dgm:pt>
    <dgm:pt modelId="{E6DB10AF-3A33-419F-91CF-A92D1FC38353}" type="pres">
      <dgm:prSet presAssocID="{292FD84B-907F-46E9-9D20-A30F05522C64}" presName="Name111" presStyleLbl="parChTrans1D3" presStyleIdx="1" presStyleCnt="4"/>
      <dgm:spPr/>
      <dgm:t>
        <a:bodyPr/>
        <a:lstStyle/>
        <a:p>
          <a:endParaRPr lang="en-US"/>
        </a:p>
      </dgm:t>
    </dgm:pt>
    <dgm:pt modelId="{F007D521-9A0E-467F-A427-F8B5A4D7833B}" type="pres">
      <dgm:prSet presAssocID="{0ECE4D6E-19DD-4A50-A065-ED98CA3A18FB}" presName="hierRoot3" presStyleCnt="0">
        <dgm:presLayoutVars>
          <dgm:hierBranch val="init"/>
        </dgm:presLayoutVars>
      </dgm:prSet>
      <dgm:spPr/>
    </dgm:pt>
    <dgm:pt modelId="{2E7A139D-F77C-4B10-A4DF-3103E1D7FDFD}" type="pres">
      <dgm:prSet presAssocID="{0ECE4D6E-19DD-4A50-A065-ED98CA3A18FB}" presName="rootComposite3" presStyleCnt="0"/>
      <dgm:spPr/>
    </dgm:pt>
    <dgm:pt modelId="{985A6CA5-B1D6-4A6D-937A-013A6BDD166F}" type="pres">
      <dgm:prSet presAssocID="{0ECE4D6E-19DD-4A50-A065-ED98CA3A18FB}" presName="rootText3" presStyleLbl="asst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F02879-EA50-412D-AAFB-025B1B37FDA5}" type="pres">
      <dgm:prSet presAssocID="{0ECE4D6E-19DD-4A50-A065-ED98CA3A18FB}" presName="rootConnector3" presStyleLbl="asst2" presStyleIdx="1" presStyleCnt="4"/>
      <dgm:spPr/>
      <dgm:t>
        <a:bodyPr/>
        <a:lstStyle/>
        <a:p>
          <a:endParaRPr lang="en-US"/>
        </a:p>
      </dgm:t>
    </dgm:pt>
    <dgm:pt modelId="{AAC629C2-4A17-41B9-A888-5DC0DB756637}" type="pres">
      <dgm:prSet presAssocID="{0ECE4D6E-19DD-4A50-A065-ED98CA3A18FB}" presName="hierChild6" presStyleCnt="0"/>
      <dgm:spPr/>
    </dgm:pt>
    <dgm:pt modelId="{BC958173-FD7C-4373-872D-9E8C66D77EA3}" type="pres">
      <dgm:prSet presAssocID="{0ECE4D6E-19DD-4A50-A065-ED98CA3A18FB}" presName="hierChild7" presStyleCnt="0"/>
      <dgm:spPr/>
    </dgm:pt>
    <dgm:pt modelId="{AAF0F7ED-D64E-44D9-97FF-A77838DE727F}" type="pres">
      <dgm:prSet presAssocID="{1D7792C5-C7D7-4D1F-B68D-22C1A1350187}" presName="Name37" presStyleLbl="parChTrans1D2" presStyleIdx="1" presStyleCnt="2"/>
      <dgm:spPr/>
      <dgm:t>
        <a:bodyPr/>
        <a:lstStyle/>
        <a:p>
          <a:endParaRPr lang="en-US"/>
        </a:p>
      </dgm:t>
    </dgm:pt>
    <dgm:pt modelId="{CCBA975D-0DE4-4AD1-9650-6BC8885AB782}" type="pres">
      <dgm:prSet presAssocID="{F9E92F5C-D710-4762-90BF-A284DD26EE4E}" presName="hierRoot2" presStyleCnt="0">
        <dgm:presLayoutVars>
          <dgm:hierBranch val="init"/>
        </dgm:presLayoutVars>
      </dgm:prSet>
      <dgm:spPr/>
    </dgm:pt>
    <dgm:pt modelId="{3773CD93-8CB8-458B-B224-2D7539C6326F}" type="pres">
      <dgm:prSet presAssocID="{F9E92F5C-D710-4762-90BF-A284DD26EE4E}" presName="rootComposite" presStyleCnt="0"/>
      <dgm:spPr/>
    </dgm:pt>
    <dgm:pt modelId="{5760754C-A301-493B-AF54-62EF9714F991}" type="pres">
      <dgm:prSet presAssocID="{F9E92F5C-D710-4762-90BF-A284DD26EE4E}" presName="rootText" presStyleLbl="node2" presStyleIdx="1" presStyleCnt="2" custScaleX="1606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5D6C4D-26EE-41A3-BB76-45BDAF4DE852}" type="pres">
      <dgm:prSet presAssocID="{F9E92F5C-D710-4762-90BF-A284DD26EE4E}" presName="rootConnector" presStyleLbl="node2" presStyleIdx="1" presStyleCnt="2"/>
      <dgm:spPr/>
      <dgm:t>
        <a:bodyPr/>
        <a:lstStyle/>
        <a:p>
          <a:endParaRPr lang="en-US"/>
        </a:p>
      </dgm:t>
    </dgm:pt>
    <dgm:pt modelId="{4647D3A1-FB9B-4921-98B2-3BF423C3326D}" type="pres">
      <dgm:prSet presAssocID="{F9E92F5C-D710-4762-90BF-A284DD26EE4E}" presName="hierChild4" presStyleCnt="0"/>
      <dgm:spPr/>
    </dgm:pt>
    <dgm:pt modelId="{754F490C-6586-4B24-8424-2FD3974C8151}" type="pres">
      <dgm:prSet presAssocID="{F9E92F5C-D710-4762-90BF-A284DD26EE4E}" presName="hierChild5" presStyleCnt="0"/>
      <dgm:spPr/>
    </dgm:pt>
    <dgm:pt modelId="{4516F661-C5BD-40F1-B27E-AF2746D6EB13}" type="pres">
      <dgm:prSet presAssocID="{436E9321-7D46-4211-ACF0-A3C19B1D49E4}" presName="Name111" presStyleLbl="parChTrans1D3" presStyleIdx="2" presStyleCnt="4"/>
      <dgm:spPr/>
      <dgm:t>
        <a:bodyPr/>
        <a:lstStyle/>
        <a:p>
          <a:endParaRPr lang="en-US"/>
        </a:p>
      </dgm:t>
    </dgm:pt>
    <dgm:pt modelId="{23D6F0C9-A7D4-45E6-93C4-472C27B97A7D}" type="pres">
      <dgm:prSet presAssocID="{D1704DBF-C360-43F6-AD04-6E00693708BB}" presName="hierRoot3" presStyleCnt="0">
        <dgm:presLayoutVars>
          <dgm:hierBranch val="init"/>
        </dgm:presLayoutVars>
      </dgm:prSet>
      <dgm:spPr/>
    </dgm:pt>
    <dgm:pt modelId="{AC3A4221-D464-40FB-B73A-BFED34FB7E4E}" type="pres">
      <dgm:prSet presAssocID="{D1704DBF-C360-43F6-AD04-6E00693708BB}" presName="rootComposite3" presStyleCnt="0"/>
      <dgm:spPr/>
    </dgm:pt>
    <dgm:pt modelId="{A1C1C061-21AA-487B-BC8E-3F92E51A7465}" type="pres">
      <dgm:prSet presAssocID="{D1704DBF-C360-43F6-AD04-6E00693708BB}" presName="rootText3" presStyleLbl="asst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93FD20-6055-4BFA-AE88-6B9E4A088383}" type="pres">
      <dgm:prSet presAssocID="{D1704DBF-C360-43F6-AD04-6E00693708BB}" presName="rootConnector3" presStyleLbl="asst2" presStyleIdx="2" presStyleCnt="4"/>
      <dgm:spPr/>
      <dgm:t>
        <a:bodyPr/>
        <a:lstStyle/>
        <a:p>
          <a:endParaRPr lang="en-US"/>
        </a:p>
      </dgm:t>
    </dgm:pt>
    <dgm:pt modelId="{E6F4333B-F240-4BC8-8BF1-C8B798D23451}" type="pres">
      <dgm:prSet presAssocID="{D1704DBF-C360-43F6-AD04-6E00693708BB}" presName="hierChild6" presStyleCnt="0"/>
      <dgm:spPr/>
    </dgm:pt>
    <dgm:pt modelId="{1021C2C0-1BDC-4442-AB31-7AC22A141623}" type="pres">
      <dgm:prSet presAssocID="{D1704DBF-C360-43F6-AD04-6E00693708BB}" presName="hierChild7" presStyleCnt="0"/>
      <dgm:spPr/>
    </dgm:pt>
    <dgm:pt modelId="{2ED6B492-3351-4BDE-9B2C-939DD0F6EC2A}" type="pres">
      <dgm:prSet presAssocID="{341C58A7-3C15-44F5-A234-36B48848AED9}" presName="Name111" presStyleLbl="parChTrans1D3" presStyleIdx="3" presStyleCnt="4"/>
      <dgm:spPr/>
      <dgm:t>
        <a:bodyPr/>
        <a:lstStyle/>
        <a:p>
          <a:endParaRPr lang="en-US"/>
        </a:p>
      </dgm:t>
    </dgm:pt>
    <dgm:pt modelId="{F81E6DA3-11C8-4D50-A9F1-39AC1D04AB11}" type="pres">
      <dgm:prSet presAssocID="{3687371E-8FB9-4E98-AD2F-210484723339}" presName="hierRoot3" presStyleCnt="0">
        <dgm:presLayoutVars>
          <dgm:hierBranch val="init"/>
        </dgm:presLayoutVars>
      </dgm:prSet>
      <dgm:spPr/>
    </dgm:pt>
    <dgm:pt modelId="{579C1738-9187-4B92-AD1C-3A27CEBC9ABF}" type="pres">
      <dgm:prSet presAssocID="{3687371E-8FB9-4E98-AD2F-210484723339}" presName="rootComposite3" presStyleCnt="0"/>
      <dgm:spPr/>
    </dgm:pt>
    <dgm:pt modelId="{EAAFC51C-9BFD-4C47-BE1C-F7572C436C68}" type="pres">
      <dgm:prSet presAssocID="{3687371E-8FB9-4E98-AD2F-210484723339}" presName="rootText3" presStyleLbl="asst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103D20-C5F8-4A43-92ED-D46E4799DA0C}" type="pres">
      <dgm:prSet presAssocID="{3687371E-8FB9-4E98-AD2F-210484723339}" presName="rootConnector3" presStyleLbl="asst2" presStyleIdx="3" presStyleCnt="4"/>
      <dgm:spPr/>
      <dgm:t>
        <a:bodyPr/>
        <a:lstStyle/>
        <a:p>
          <a:endParaRPr lang="en-US"/>
        </a:p>
      </dgm:t>
    </dgm:pt>
    <dgm:pt modelId="{22633BF4-6613-4D38-9948-278F1408DA8E}" type="pres">
      <dgm:prSet presAssocID="{3687371E-8FB9-4E98-AD2F-210484723339}" presName="hierChild6" presStyleCnt="0"/>
      <dgm:spPr/>
    </dgm:pt>
    <dgm:pt modelId="{AF7AC40F-6F57-4B7C-A490-C7EA593BDB04}" type="pres">
      <dgm:prSet presAssocID="{3687371E-8FB9-4E98-AD2F-210484723339}" presName="hierChild7" presStyleCnt="0"/>
      <dgm:spPr/>
    </dgm:pt>
    <dgm:pt modelId="{6495527F-FECD-4C74-9211-FCA825398371}" type="pres">
      <dgm:prSet presAssocID="{DA617B30-DCCF-417A-BF63-2386D44E968F}" presName="hierChild3" presStyleCnt="0"/>
      <dgm:spPr/>
    </dgm:pt>
  </dgm:ptLst>
  <dgm:cxnLst>
    <dgm:cxn modelId="{C9F06C22-F3AE-4481-9B32-743A9DEBB3D7}" type="presOf" srcId="{3687371E-8FB9-4E98-AD2F-210484723339}" destId="{01103D20-C5F8-4A43-92ED-D46E4799DA0C}" srcOrd="1" destOrd="0" presId="urn:microsoft.com/office/officeart/2005/8/layout/orgChart1"/>
    <dgm:cxn modelId="{BBAE4BE2-2EEC-4EB5-8D40-8AB2ABB0CB7E}" type="presOf" srcId="{87234451-A0BF-4594-94E6-239FAD7B39F8}" destId="{85919C40-1358-45E5-94E8-695306E2B9D8}" srcOrd="1" destOrd="0" presId="urn:microsoft.com/office/officeart/2005/8/layout/orgChart1"/>
    <dgm:cxn modelId="{2F032049-A03E-4239-A1DC-A04F77C07241}" type="presOf" srcId="{DA617B30-DCCF-417A-BF63-2386D44E968F}" destId="{9806E6EF-0C8B-4050-ACD4-614EA155F49C}" srcOrd="0" destOrd="0" presId="urn:microsoft.com/office/officeart/2005/8/layout/orgChart1"/>
    <dgm:cxn modelId="{77E0457C-F6A3-4321-BC28-4A46E3A33CAB}" type="presOf" srcId="{F9E92F5C-D710-4762-90BF-A284DD26EE4E}" destId="{575D6C4D-26EE-41A3-BB76-45BDAF4DE852}" srcOrd="1" destOrd="0" presId="urn:microsoft.com/office/officeart/2005/8/layout/orgChart1"/>
    <dgm:cxn modelId="{08CFC8B2-660E-4284-8B95-3FDF94C77301}" type="presOf" srcId="{74BDB796-D921-4D28-B1D2-0D842F726E34}" destId="{2B26814E-F40D-46E3-862C-A0F0D6685699}" srcOrd="1" destOrd="0" presId="urn:microsoft.com/office/officeart/2005/8/layout/orgChart1"/>
    <dgm:cxn modelId="{EFE34604-1F7E-4F1C-860C-55A0F7C490B7}" type="presOf" srcId="{74BDB796-D921-4D28-B1D2-0D842F726E34}" destId="{7E663E8F-C624-46FB-A8E2-438CD61C9976}" srcOrd="0" destOrd="0" presId="urn:microsoft.com/office/officeart/2005/8/layout/orgChart1"/>
    <dgm:cxn modelId="{2A4789A7-EA2F-4A2B-9BA0-D253AE388894}" srcId="{74BDB796-D921-4D28-B1D2-0D842F726E34}" destId="{0ECE4D6E-19DD-4A50-A065-ED98CA3A18FB}" srcOrd="1" destOrd="0" parTransId="{292FD84B-907F-46E9-9D20-A30F05522C64}" sibTransId="{55976F1C-6ACD-456B-B9B2-EE3D6B242A3E}"/>
    <dgm:cxn modelId="{21440E01-D777-4E5A-B687-BB7C3EFAB7CF}" type="presOf" srcId="{D1704DBF-C360-43F6-AD04-6E00693708BB}" destId="{A1C1C061-21AA-487B-BC8E-3F92E51A7465}" srcOrd="0" destOrd="0" presId="urn:microsoft.com/office/officeart/2005/8/layout/orgChart1"/>
    <dgm:cxn modelId="{08455927-24C2-4066-852A-301FDC309191}" type="presOf" srcId="{74BDA183-2823-4D8A-B9D4-305656E358A9}" destId="{B6AFAFFE-E694-40BA-A4D0-A475C281853F}" srcOrd="0" destOrd="0" presId="urn:microsoft.com/office/officeart/2005/8/layout/orgChart1"/>
    <dgm:cxn modelId="{5490C08A-11BA-441E-8508-0810FFFAF8D7}" type="presOf" srcId="{341C58A7-3C15-44F5-A234-36B48848AED9}" destId="{2ED6B492-3351-4BDE-9B2C-939DD0F6EC2A}" srcOrd="0" destOrd="0" presId="urn:microsoft.com/office/officeart/2005/8/layout/orgChart1"/>
    <dgm:cxn modelId="{F4DBBCAE-F438-4380-926E-4EE0B45DD62C}" type="presOf" srcId="{0ECE4D6E-19DD-4A50-A065-ED98CA3A18FB}" destId="{8EF02879-EA50-412D-AAFB-025B1B37FDA5}" srcOrd="1" destOrd="0" presId="urn:microsoft.com/office/officeart/2005/8/layout/orgChart1"/>
    <dgm:cxn modelId="{A4CBCC16-EFBB-47A9-A389-61730327D1E6}" type="presOf" srcId="{3687371E-8FB9-4E98-AD2F-210484723339}" destId="{EAAFC51C-9BFD-4C47-BE1C-F7572C436C68}" srcOrd="0" destOrd="0" presId="urn:microsoft.com/office/officeart/2005/8/layout/orgChart1"/>
    <dgm:cxn modelId="{ADA8410A-BB0D-4AE1-BA86-BA031A944064}" srcId="{DA617B30-DCCF-417A-BF63-2386D44E968F}" destId="{F9E92F5C-D710-4762-90BF-A284DD26EE4E}" srcOrd="1" destOrd="0" parTransId="{1D7792C5-C7D7-4D1F-B68D-22C1A1350187}" sibTransId="{DC09720B-695F-4F2C-ADC0-D078A582FD3C}"/>
    <dgm:cxn modelId="{71759EDF-3379-4B51-A8BD-0DD1D9612397}" srcId="{74BDB796-D921-4D28-B1D2-0D842F726E34}" destId="{87234451-A0BF-4594-94E6-239FAD7B39F8}" srcOrd="0" destOrd="0" parTransId="{081142B8-6B9A-4DF0-8440-C8C67B030A33}" sibTransId="{C33A97C9-D1BD-46D5-980C-ACFEE2152CDB}"/>
    <dgm:cxn modelId="{4C4E3968-427F-4816-9ED3-246BFECA6C88}" type="presOf" srcId="{292FD84B-907F-46E9-9D20-A30F05522C64}" destId="{E6DB10AF-3A33-419F-91CF-A92D1FC38353}" srcOrd="0" destOrd="0" presId="urn:microsoft.com/office/officeart/2005/8/layout/orgChart1"/>
    <dgm:cxn modelId="{02B893A8-C0D7-4D13-BFC9-22968D3B9894}" srcId="{F9E92F5C-D710-4762-90BF-A284DD26EE4E}" destId="{3687371E-8FB9-4E98-AD2F-210484723339}" srcOrd="1" destOrd="0" parTransId="{341C58A7-3C15-44F5-A234-36B48848AED9}" sibTransId="{1A8161E6-5A9C-4D61-A075-C13AEABD0294}"/>
    <dgm:cxn modelId="{0318FECE-D4EF-48BA-91A2-46FA8BB80FAD}" type="presOf" srcId="{87234451-A0BF-4594-94E6-239FAD7B39F8}" destId="{19C32A25-F306-47C3-8FE4-8E0852B89AA0}" srcOrd="0" destOrd="0" presId="urn:microsoft.com/office/officeart/2005/8/layout/orgChart1"/>
    <dgm:cxn modelId="{9A8948FE-9925-4302-8A82-A44332C50190}" type="presOf" srcId="{DA617B30-DCCF-417A-BF63-2386D44E968F}" destId="{D1AEC2EB-8270-45B5-BBE8-AD933F6F2427}" srcOrd="1" destOrd="0" presId="urn:microsoft.com/office/officeart/2005/8/layout/orgChart1"/>
    <dgm:cxn modelId="{C81EC8F9-5D34-407F-84CF-B0CE214B7049}" srcId="{F9E92F5C-D710-4762-90BF-A284DD26EE4E}" destId="{D1704DBF-C360-43F6-AD04-6E00693708BB}" srcOrd="0" destOrd="0" parTransId="{436E9321-7D46-4211-ACF0-A3C19B1D49E4}" sibTransId="{98DC6CAF-CDFE-4632-BFB7-B2ACD88E6EDF}"/>
    <dgm:cxn modelId="{7BCDE7BE-AF06-4D31-85BC-87B2ED3B2AD5}" type="presOf" srcId="{F9E92F5C-D710-4762-90BF-A284DD26EE4E}" destId="{5760754C-A301-493B-AF54-62EF9714F991}" srcOrd="0" destOrd="0" presId="urn:microsoft.com/office/officeart/2005/8/layout/orgChart1"/>
    <dgm:cxn modelId="{A8CAE1E1-17DD-4F98-B3C7-48420D8F6428}" type="presOf" srcId="{9C605B59-EDB8-4596-8054-8E32E73A16D3}" destId="{4B051B99-132A-44E4-8704-F2BB0C024423}" srcOrd="0" destOrd="0" presId="urn:microsoft.com/office/officeart/2005/8/layout/orgChart1"/>
    <dgm:cxn modelId="{8E9694FA-DD29-49DC-9854-9CE51FF27B1A}" type="presOf" srcId="{0ECE4D6E-19DD-4A50-A065-ED98CA3A18FB}" destId="{985A6CA5-B1D6-4A6D-937A-013A6BDD166F}" srcOrd="0" destOrd="0" presId="urn:microsoft.com/office/officeart/2005/8/layout/orgChart1"/>
    <dgm:cxn modelId="{A38A398A-F3E9-4629-AAA7-E1A94ADC891D}" srcId="{9C605B59-EDB8-4596-8054-8E32E73A16D3}" destId="{DA617B30-DCCF-417A-BF63-2386D44E968F}" srcOrd="0" destOrd="0" parTransId="{48FE93CD-1A0A-427C-A4D3-2F0EE8CD6583}" sibTransId="{59889B46-0C11-405D-9E04-A6D2FB8DBE2E}"/>
    <dgm:cxn modelId="{57A61F7C-FA78-414F-B5A1-F7348A84CA5F}" type="presOf" srcId="{436E9321-7D46-4211-ACF0-A3C19B1D49E4}" destId="{4516F661-C5BD-40F1-B27E-AF2746D6EB13}" srcOrd="0" destOrd="0" presId="urn:microsoft.com/office/officeart/2005/8/layout/orgChart1"/>
    <dgm:cxn modelId="{95418049-659B-416E-AE3F-D57D5DEF23DE}" type="presOf" srcId="{1D7792C5-C7D7-4D1F-B68D-22C1A1350187}" destId="{AAF0F7ED-D64E-44D9-97FF-A77838DE727F}" srcOrd="0" destOrd="0" presId="urn:microsoft.com/office/officeart/2005/8/layout/orgChart1"/>
    <dgm:cxn modelId="{25EE5C5E-BF03-4154-8946-A20F76BB1EDF}" type="presOf" srcId="{D1704DBF-C360-43F6-AD04-6E00693708BB}" destId="{D193FD20-6055-4BFA-AE88-6B9E4A088383}" srcOrd="1" destOrd="0" presId="urn:microsoft.com/office/officeart/2005/8/layout/orgChart1"/>
    <dgm:cxn modelId="{C08C1913-5C91-41BE-B16B-4559FA0E13DD}" srcId="{DA617B30-DCCF-417A-BF63-2386D44E968F}" destId="{74BDB796-D921-4D28-B1D2-0D842F726E34}" srcOrd="0" destOrd="0" parTransId="{74BDA183-2823-4D8A-B9D4-305656E358A9}" sibTransId="{9AD92763-CAD6-4114-B0AF-FD6A0ACA8512}"/>
    <dgm:cxn modelId="{B85D1489-2F6E-49BC-B799-37D6DE68E9BD}" type="presOf" srcId="{081142B8-6B9A-4DF0-8440-C8C67B030A33}" destId="{7206FC1E-32C5-45AD-88A5-87C773F0F22B}" srcOrd="0" destOrd="0" presId="urn:microsoft.com/office/officeart/2005/8/layout/orgChart1"/>
    <dgm:cxn modelId="{C35C4C72-6A70-47DC-8975-BD967B921694}" type="presParOf" srcId="{4B051B99-132A-44E4-8704-F2BB0C024423}" destId="{B32F0CB3-CB64-4B8E-804E-59ABD6F24F02}" srcOrd="0" destOrd="0" presId="urn:microsoft.com/office/officeart/2005/8/layout/orgChart1"/>
    <dgm:cxn modelId="{50E82112-DD4B-4E4A-915D-9E43DCBDEBC0}" type="presParOf" srcId="{B32F0CB3-CB64-4B8E-804E-59ABD6F24F02}" destId="{7AD481D1-1F6A-4FDF-9F50-6AD3E980548D}" srcOrd="0" destOrd="0" presId="urn:microsoft.com/office/officeart/2005/8/layout/orgChart1"/>
    <dgm:cxn modelId="{1514517A-BD48-420B-8280-6E1DD5891990}" type="presParOf" srcId="{7AD481D1-1F6A-4FDF-9F50-6AD3E980548D}" destId="{9806E6EF-0C8B-4050-ACD4-614EA155F49C}" srcOrd="0" destOrd="0" presId="urn:microsoft.com/office/officeart/2005/8/layout/orgChart1"/>
    <dgm:cxn modelId="{4D129B3E-7CC7-4BE1-8D09-2A075CCF7146}" type="presParOf" srcId="{7AD481D1-1F6A-4FDF-9F50-6AD3E980548D}" destId="{D1AEC2EB-8270-45B5-BBE8-AD933F6F2427}" srcOrd="1" destOrd="0" presId="urn:microsoft.com/office/officeart/2005/8/layout/orgChart1"/>
    <dgm:cxn modelId="{1EFB9409-39B4-4C83-A536-2A679EBFA4E4}" type="presParOf" srcId="{B32F0CB3-CB64-4B8E-804E-59ABD6F24F02}" destId="{AA4FEB03-E5E3-4738-A6E6-D35B3966A9F7}" srcOrd="1" destOrd="0" presId="urn:microsoft.com/office/officeart/2005/8/layout/orgChart1"/>
    <dgm:cxn modelId="{248F1E35-07D0-4EF6-BD0B-B73BBE342B7D}" type="presParOf" srcId="{AA4FEB03-E5E3-4738-A6E6-D35B3966A9F7}" destId="{B6AFAFFE-E694-40BA-A4D0-A475C281853F}" srcOrd="0" destOrd="0" presId="urn:microsoft.com/office/officeart/2005/8/layout/orgChart1"/>
    <dgm:cxn modelId="{0D53E567-A571-4E69-9030-768492F5E47A}" type="presParOf" srcId="{AA4FEB03-E5E3-4738-A6E6-D35B3966A9F7}" destId="{DD449499-73D9-450A-AB10-84C9E1E2701B}" srcOrd="1" destOrd="0" presId="urn:microsoft.com/office/officeart/2005/8/layout/orgChart1"/>
    <dgm:cxn modelId="{11366C37-837C-4438-9F47-5A77CB2A2F4C}" type="presParOf" srcId="{DD449499-73D9-450A-AB10-84C9E1E2701B}" destId="{D4D4A060-A516-4A00-9031-8A4F6E780F65}" srcOrd="0" destOrd="0" presId="urn:microsoft.com/office/officeart/2005/8/layout/orgChart1"/>
    <dgm:cxn modelId="{D755C546-AC41-45DB-A9D7-D62CADD62E39}" type="presParOf" srcId="{D4D4A060-A516-4A00-9031-8A4F6E780F65}" destId="{7E663E8F-C624-46FB-A8E2-438CD61C9976}" srcOrd="0" destOrd="0" presId="urn:microsoft.com/office/officeart/2005/8/layout/orgChart1"/>
    <dgm:cxn modelId="{EAF57498-EA7C-44A8-B701-428933F5E1C4}" type="presParOf" srcId="{D4D4A060-A516-4A00-9031-8A4F6E780F65}" destId="{2B26814E-F40D-46E3-862C-A0F0D6685699}" srcOrd="1" destOrd="0" presId="urn:microsoft.com/office/officeart/2005/8/layout/orgChart1"/>
    <dgm:cxn modelId="{B2AB4C3A-E7A6-40DC-BA7A-C943C379C271}" type="presParOf" srcId="{DD449499-73D9-450A-AB10-84C9E1E2701B}" destId="{BCD81A54-836E-4CF2-8CF6-AB1F1B6F1C41}" srcOrd="1" destOrd="0" presId="urn:microsoft.com/office/officeart/2005/8/layout/orgChart1"/>
    <dgm:cxn modelId="{481E9696-84DF-4B95-A54D-7C50B7E7599F}" type="presParOf" srcId="{DD449499-73D9-450A-AB10-84C9E1E2701B}" destId="{F7093B17-84BC-458D-B172-A1C351E5AF52}" srcOrd="2" destOrd="0" presId="urn:microsoft.com/office/officeart/2005/8/layout/orgChart1"/>
    <dgm:cxn modelId="{39FAF57F-08E7-4A1D-BF26-2867CB4D1CAD}" type="presParOf" srcId="{F7093B17-84BC-458D-B172-A1C351E5AF52}" destId="{7206FC1E-32C5-45AD-88A5-87C773F0F22B}" srcOrd="0" destOrd="0" presId="urn:microsoft.com/office/officeart/2005/8/layout/orgChart1"/>
    <dgm:cxn modelId="{46A7B626-6A61-4A23-A719-720E2954696D}" type="presParOf" srcId="{F7093B17-84BC-458D-B172-A1C351E5AF52}" destId="{67C4B9C5-0957-4657-B607-EA250DA567E7}" srcOrd="1" destOrd="0" presId="urn:microsoft.com/office/officeart/2005/8/layout/orgChart1"/>
    <dgm:cxn modelId="{0302E150-0709-4A00-A5E9-A5042ABE6EBF}" type="presParOf" srcId="{67C4B9C5-0957-4657-B607-EA250DA567E7}" destId="{D461568B-B818-471F-AE28-34C724835D4F}" srcOrd="0" destOrd="0" presId="urn:microsoft.com/office/officeart/2005/8/layout/orgChart1"/>
    <dgm:cxn modelId="{EF42DC43-A814-430B-B02F-5819BABE00CB}" type="presParOf" srcId="{D461568B-B818-471F-AE28-34C724835D4F}" destId="{19C32A25-F306-47C3-8FE4-8E0852B89AA0}" srcOrd="0" destOrd="0" presId="urn:microsoft.com/office/officeart/2005/8/layout/orgChart1"/>
    <dgm:cxn modelId="{97AFA892-F3F4-4A04-9E72-A352B3F7918C}" type="presParOf" srcId="{D461568B-B818-471F-AE28-34C724835D4F}" destId="{85919C40-1358-45E5-94E8-695306E2B9D8}" srcOrd="1" destOrd="0" presId="urn:microsoft.com/office/officeart/2005/8/layout/orgChart1"/>
    <dgm:cxn modelId="{63450785-3C32-4726-8EA0-A9CF0996C4CB}" type="presParOf" srcId="{67C4B9C5-0957-4657-B607-EA250DA567E7}" destId="{64EB05C3-9E26-438C-9D55-B306DFB667E1}" srcOrd="1" destOrd="0" presId="urn:microsoft.com/office/officeart/2005/8/layout/orgChart1"/>
    <dgm:cxn modelId="{5A9A9E85-7F75-4DB4-8ABA-AC9BF5FB6A3F}" type="presParOf" srcId="{67C4B9C5-0957-4657-B607-EA250DA567E7}" destId="{88C6C337-9186-4B2A-9005-2197FCCCBD7A}" srcOrd="2" destOrd="0" presId="urn:microsoft.com/office/officeart/2005/8/layout/orgChart1"/>
    <dgm:cxn modelId="{867667B3-31FA-4BCC-A6A8-52421CA14757}" type="presParOf" srcId="{F7093B17-84BC-458D-B172-A1C351E5AF52}" destId="{E6DB10AF-3A33-419F-91CF-A92D1FC38353}" srcOrd="2" destOrd="0" presId="urn:microsoft.com/office/officeart/2005/8/layout/orgChart1"/>
    <dgm:cxn modelId="{5EF2FA42-221A-49D6-81D7-D1B94218CD89}" type="presParOf" srcId="{F7093B17-84BC-458D-B172-A1C351E5AF52}" destId="{F007D521-9A0E-467F-A427-F8B5A4D7833B}" srcOrd="3" destOrd="0" presId="urn:microsoft.com/office/officeart/2005/8/layout/orgChart1"/>
    <dgm:cxn modelId="{693CC646-83A3-4545-AC04-10143EAB75A7}" type="presParOf" srcId="{F007D521-9A0E-467F-A427-F8B5A4D7833B}" destId="{2E7A139D-F77C-4B10-A4DF-3103E1D7FDFD}" srcOrd="0" destOrd="0" presId="urn:microsoft.com/office/officeart/2005/8/layout/orgChart1"/>
    <dgm:cxn modelId="{1F2A410A-1791-4AB4-B1EC-BD77BCABEE4E}" type="presParOf" srcId="{2E7A139D-F77C-4B10-A4DF-3103E1D7FDFD}" destId="{985A6CA5-B1D6-4A6D-937A-013A6BDD166F}" srcOrd="0" destOrd="0" presId="urn:microsoft.com/office/officeart/2005/8/layout/orgChart1"/>
    <dgm:cxn modelId="{AF630EEF-720B-4285-8173-5E0D9EEBF78B}" type="presParOf" srcId="{2E7A139D-F77C-4B10-A4DF-3103E1D7FDFD}" destId="{8EF02879-EA50-412D-AAFB-025B1B37FDA5}" srcOrd="1" destOrd="0" presId="urn:microsoft.com/office/officeart/2005/8/layout/orgChart1"/>
    <dgm:cxn modelId="{4D9C6234-DF5E-4270-AF7B-1C02E863F407}" type="presParOf" srcId="{F007D521-9A0E-467F-A427-F8B5A4D7833B}" destId="{AAC629C2-4A17-41B9-A888-5DC0DB756637}" srcOrd="1" destOrd="0" presId="urn:microsoft.com/office/officeart/2005/8/layout/orgChart1"/>
    <dgm:cxn modelId="{57090804-DDA2-497A-B492-A10243590F53}" type="presParOf" srcId="{F007D521-9A0E-467F-A427-F8B5A4D7833B}" destId="{BC958173-FD7C-4373-872D-9E8C66D77EA3}" srcOrd="2" destOrd="0" presId="urn:microsoft.com/office/officeart/2005/8/layout/orgChart1"/>
    <dgm:cxn modelId="{F71C0DE2-05DD-46C5-A8C7-9375F3D5799C}" type="presParOf" srcId="{AA4FEB03-E5E3-4738-A6E6-D35B3966A9F7}" destId="{AAF0F7ED-D64E-44D9-97FF-A77838DE727F}" srcOrd="2" destOrd="0" presId="urn:microsoft.com/office/officeart/2005/8/layout/orgChart1"/>
    <dgm:cxn modelId="{744113A1-9F55-40A5-AB9A-B4D82F2279D4}" type="presParOf" srcId="{AA4FEB03-E5E3-4738-A6E6-D35B3966A9F7}" destId="{CCBA975D-0DE4-4AD1-9650-6BC8885AB782}" srcOrd="3" destOrd="0" presId="urn:microsoft.com/office/officeart/2005/8/layout/orgChart1"/>
    <dgm:cxn modelId="{860F9A7C-BF1B-4FD0-BB8C-CE51BD7E624D}" type="presParOf" srcId="{CCBA975D-0DE4-4AD1-9650-6BC8885AB782}" destId="{3773CD93-8CB8-458B-B224-2D7539C6326F}" srcOrd="0" destOrd="0" presId="urn:microsoft.com/office/officeart/2005/8/layout/orgChart1"/>
    <dgm:cxn modelId="{47E29590-FCF7-4FB8-B429-7697FD5246FD}" type="presParOf" srcId="{3773CD93-8CB8-458B-B224-2D7539C6326F}" destId="{5760754C-A301-493B-AF54-62EF9714F991}" srcOrd="0" destOrd="0" presId="urn:microsoft.com/office/officeart/2005/8/layout/orgChart1"/>
    <dgm:cxn modelId="{05CB15FD-8CB1-48DE-8E5D-FADE99C46B20}" type="presParOf" srcId="{3773CD93-8CB8-458B-B224-2D7539C6326F}" destId="{575D6C4D-26EE-41A3-BB76-45BDAF4DE852}" srcOrd="1" destOrd="0" presId="urn:microsoft.com/office/officeart/2005/8/layout/orgChart1"/>
    <dgm:cxn modelId="{D961D9D5-9EFB-4B2A-8F0F-2FEEB3AE2372}" type="presParOf" srcId="{CCBA975D-0DE4-4AD1-9650-6BC8885AB782}" destId="{4647D3A1-FB9B-4921-98B2-3BF423C3326D}" srcOrd="1" destOrd="0" presId="urn:microsoft.com/office/officeart/2005/8/layout/orgChart1"/>
    <dgm:cxn modelId="{ED85A70C-A7D2-43D8-808A-36379444E268}" type="presParOf" srcId="{CCBA975D-0DE4-4AD1-9650-6BC8885AB782}" destId="{754F490C-6586-4B24-8424-2FD3974C8151}" srcOrd="2" destOrd="0" presId="urn:microsoft.com/office/officeart/2005/8/layout/orgChart1"/>
    <dgm:cxn modelId="{2A3B25B2-CA3D-47D8-AB1B-E588055ABB0B}" type="presParOf" srcId="{754F490C-6586-4B24-8424-2FD3974C8151}" destId="{4516F661-C5BD-40F1-B27E-AF2746D6EB13}" srcOrd="0" destOrd="0" presId="urn:microsoft.com/office/officeart/2005/8/layout/orgChart1"/>
    <dgm:cxn modelId="{FE06046B-39FE-4BAC-A537-A690F84B50B8}" type="presParOf" srcId="{754F490C-6586-4B24-8424-2FD3974C8151}" destId="{23D6F0C9-A7D4-45E6-93C4-472C27B97A7D}" srcOrd="1" destOrd="0" presId="urn:microsoft.com/office/officeart/2005/8/layout/orgChart1"/>
    <dgm:cxn modelId="{47039D29-AC0F-45AE-AD3D-EBB6815E419F}" type="presParOf" srcId="{23D6F0C9-A7D4-45E6-93C4-472C27B97A7D}" destId="{AC3A4221-D464-40FB-B73A-BFED34FB7E4E}" srcOrd="0" destOrd="0" presId="urn:microsoft.com/office/officeart/2005/8/layout/orgChart1"/>
    <dgm:cxn modelId="{88761B74-6DA9-479B-83A0-998BF6C66D35}" type="presParOf" srcId="{AC3A4221-D464-40FB-B73A-BFED34FB7E4E}" destId="{A1C1C061-21AA-487B-BC8E-3F92E51A7465}" srcOrd="0" destOrd="0" presId="urn:microsoft.com/office/officeart/2005/8/layout/orgChart1"/>
    <dgm:cxn modelId="{8C8EE0C7-87E2-4124-A31A-C91FDD014FF0}" type="presParOf" srcId="{AC3A4221-D464-40FB-B73A-BFED34FB7E4E}" destId="{D193FD20-6055-4BFA-AE88-6B9E4A088383}" srcOrd="1" destOrd="0" presId="urn:microsoft.com/office/officeart/2005/8/layout/orgChart1"/>
    <dgm:cxn modelId="{25217469-B18E-49EE-8339-648CBA8AD48E}" type="presParOf" srcId="{23D6F0C9-A7D4-45E6-93C4-472C27B97A7D}" destId="{E6F4333B-F240-4BC8-8BF1-C8B798D23451}" srcOrd="1" destOrd="0" presId="urn:microsoft.com/office/officeart/2005/8/layout/orgChart1"/>
    <dgm:cxn modelId="{05867A61-2E2E-42B6-94E4-45A0A0693375}" type="presParOf" srcId="{23D6F0C9-A7D4-45E6-93C4-472C27B97A7D}" destId="{1021C2C0-1BDC-4442-AB31-7AC22A141623}" srcOrd="2" destOrd="0" presId="urn:microsoft.com/office/officeart/2005/8/layout/orgChart1"/>
    <dgm:cxn modelId="{473D2FAF-3213-438A-A05F-C50785A1F3C5}" type="presParOf" srcId="{754F490C-6586-4B24-8424-2FD3974C8151}" destId="{2ED6B492-3351-4BDE-9B2C-939DD0F6EC2A}" srcOrd="2" destOrd="0" presId="urn:microsoft.com/office/officeart/2005/8/layout/orgChart1"/>
    <dgm:cxn modelId="{0F574399-6590-404F-8B2F-DE71CADFB015}" type="presParOf" srcId="{754F490C-6586-4B24-8424-2FD3974C8151}" destId="{F81E6DA3-11C8-4D50-A9F1-39AC1D04AB11}" srcOrd="3" destOrd="0" presId="urn:microsoft.com/office/officeart/2005/8/layout/orgChart1"/>
    <dgm:cxn modelId="{AB6169BA-95F4-44AE-84BA-7E110E589D8C}" type="presParOf" srcId="{F81E6DA3-11C8-4D50-A9F1-39AC1D04AB11}" destId="{579C1738-9187-4B92-AD1C-3A27CEBC9ABF}" srcOrd="0" destOrd="0" presId="urn:microsoft.com/office/officeart/2005/8/layout/orgChart1"/>
    <dgm:cxn modelId="{22C7925C-73FC-4C06-BB96-FCD21730D7B4}" type="presParOf" srcId="{579C1738-9187-4B92-AD1C-3A27CEBC9ABF}" destId="{EAAFC51C-9BFD-4C47-BE1C-F7572C436C68}" srcOrd="0" destOrd="0" presId="urn:microsoft.com/office/officeart/2005/8/layout/orgChart1"/>
    <dgm:cxn modelId="{C0A2F094-BAE4-433B-A696-2F89255C6005}" type="presParOf" srcId="{579C1738-9187-4B92-AD1C-3A27CEBC9ABF}" destId="{01103D20-C5F8-4A43-92ED-D46E4799DA0C}" srcOrd="1" destOrd="0" presId="urn:microsoft.com/office/officeart/2005/8/layout/orgChart1"/>
    <dgm:cxn modelId="{B4ED87E3-6CCC-42C1-97ED-1E43CBB423F5}" type="presParOf" srcId="{F81E6DA3-11C8-4D50-A9F1-39AC1D04AB11}" destId="{22633BF4-6613-4D38-9948-278F1408DA8E}" srcOrd="1" destOrd="0" presId="urn:microsoft.com/office/officeart/2005/8/layout/orgChart1"/>
    <dgm:cxn modelId="{94095D30-A4DA-4894-9714-2D87C17809E8}" type="presParOf" srcId="{F81E6DA3-11C8-4D50-A9F1-39AC1D04AB11}" destId="{AF7AC40F-6F57-4B7C-A490-C7EA593BDB04}" srcOrd="2" destOrd="0" presId="urn:microsoft.com/office/officeart/2005/8/layout/orgChart1"/>
    <dgm:cxn modelId="{2FB44C71-5D8C-480E-83F7-9FFBD5E0D34D}" type="presParOf" srcId="{B32F0CB3-CB64-4B8E-804E-59ABD6F24F02}" destId="{6495527F-FECD-4C74-9211-FCA8253983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6B492-3351-4BDE-9B2C-939DD0F6EC2A}">
      <dsp:nvSpPr>
        <dsp:cNvPr id="0" name=""/>
        <dsp:cNvSpPr/>
      </dsp:nvSpPr>
      <dsp:spPr>
        <a:xfrm>
          <a:off x="1885043" y="2771373"/>
          <a:ext cx="197456" cy="865046"/>
        </a:xfrm>
        <a:custGeom>
          <a:avLst/>
          <a:gdLst/>
          <a:ahLst/>
          <a:cxnLst/>
          <a:rect l="0" t="0" r="0" b="0"/>
          <a:pathLst>
            <a:path>
              <a:moveTo>
                <a:pt x="197456" y="0"/>
              </a:moveTo>
              <a:lnTo>
                <a:pt x="197456" y="865046"/>
              </a:lnTo>
              <a:lnTo>
                <a:pt x="0" y="865046"/>
              </a:lnTo>
            </a:path>
          </a:pathLst>
        </a:custGeom>
        <a:noFill/>
        <a:ln w="508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F661-C5BD-40F1-B27E-AF2746D6EB13}">
      <dsp:nvSpPr>
        <dsp:cNvPr id="0" name=""/>
        <dsp:cNvSpPr/>
      </dsp:nvSpPr>
      <dsp:spPr>
        <a:xfrm>
          <a:off x="2082499" y="2771373"/>
          <a:ext cx="197456" cy="865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5046"/>
              </a:lnTo>
              <a:lnTo>
                <a:pt x="197456" y="865046"/>
              </a:lnTo>
            </a:path>
          </a:pathLst>
        </a:custGeom>
        <a:noFill/>
        <a:ln w="508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0F7ED-D64E-44D9-97FF-A77838DE727F}">
      <dsp:nvSpPr>
        <dsp:cNvPr id="0" name=""/>
        <dsp:cNvSpPr/>
      </dsp:nvSpPr>
      <dsp:spPr>
        <a:xfrm>
          <a:off x="2082499" y="1436193"/>
          <a:ext cx="2313674" cy="394912"/>
        </a:xfrm>
        <a:custGeom>
          <a:avLst/>
          <a:gdLst/>
          <a:ahLst/>
          <a:cxnLst/>
          <a:rect l="0" t="0" r="0" b="0"/>
          <a:pathLst>
            <a:path>
              <a:moveTo>
                <a:pt x="2313674" y="0"/>
              </a:moveTo>
              <a:lnTo>
                <a:pt x="2313674" y="197456"/>
              </a:lnTo>
              <a:lnTo>
                <a:pt x="0" y="197456"/>
              </a:lnTo>
              <a:lnTo>
                <a:pt x="0" y="394912"/>
              </a:lnTo>
            </a:path>
          </a:pathLst>
        </a:custGeom>
        <a:noFill/>
        <a:ln w="508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B10AF-3A33-419F-91CF-A92D1FC38353}">
      <dsp:nvSpPr>
        <dsp:cNvPr id="0" name=""/>
        <dsp:cNvSpPr/>
      </dsp:nvSpPr>
      <dsp:spPr>
        <a:xfrm>
          <a:off x="6435938" y="2771373"/>
          <a:ext cx="197456" cy="865046"/>
        </a:xfrm>
        <a:custGeom>
          <a:avLst/>
          <a:gdLst/>
          <a:ahLst/>
          <a:cxnLst/>
          <a:rect l="0" t="0" r="0" b="0"/>
          <a:pathLst>
            <a:path>
              <a:moveTo>
                <a:pt x="197456" y="0"/>
              </a:moveTo>
              <a:lnTo>
                <a:pt x="197456" y="865046"/>
              </a:lnTo>
              <a:lnTo>
                <a:pt x="0" y="865046"/>
              </a:lnTo>
            </a:path>
          </a:pathLst>
        </a:custGeom>
        <a:noFill/>
        <a:ln w="508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06FC1E-32C5-45AD-88A5-87C773F0F22B}">
      <dsp:nvSpPr>
        <dsp:cNvPr id="0" name=""/>
        <dsp:cNvSpPr/>
      </dsp:nvSpPr>
      <dsp:spPr>
        <a:xfrm>
          <a:off x="6633395" y="2771373"/>
          <a:ext cx="197456" cy="865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5046"/>
              </a:lnTo>
              <a:lnTo>
                <a:pt x="197456" y="865046"/>
              </a:lnTo>
            </a:path>
          </a:pathLst>
        </a:custGeom>
        <a:noFill/>
        <a:ln w="508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AFAFFE-E694-40BA-A4D0-A475C281853F}">
      <dsp:nvSpPr>
        <dsp:cNvPr id="0" name=""/>
        <dsp:cNvSpPr/>
      </dsp:nvSpPr>
      <dsp:spPr>
        <a:xfrm>
          <a:off x="4396174" y="1436193"/>
          <a:ext cx="2237221" cy="394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456"/>
              </a:lnTo>
              <a:lnTo>
                <a:pt x="2237221" y="197456"/>
              </a:lnTo>
              <a:lnTo>
                <a:pt x="2237221" y="394912"/>
              </a:lnTo>
            </a:path>
          </a:pathLst>
        </a:custGeom>
        <a:noFill/>
        <a:ln w="508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06E6EF-0C8B-4050-ACD4-614EA155F49C}">
      <dsp:nvSpPr>
        <dsp:cNvPr id="0" name=""/>
        <dsp:cNvSpPr/>
      </dsp:nvSpPr>
      <dsp:spPr>
        <a:xfrm>
          <a:off x="3252498" y="495926"/>
          <a:ext cx="2287351" cy="940267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76200" dist="50800" dir="5400000" sx="101000" sy="101000" rotWithShape="0">
            <a:srgbClr val="000000">
              <a:alpha val="50000"/>
            </a:srgbClr>
          </a:outerShdw>
          <a:reflection blurRad="12700" stA="30000" endPos="30000" dist="50800" dir="5400000" sy="-100000" rotWithShape="0"/>
        </a:effectLst>
        <a:scene3d>
          <a:camera prst="orthographicFront">
            <a:rot lat="0" lon="0" rev="0"/>
          </a:camera>
          <a:lightRig rig="twoPt" dir="t">
            <a:rot lat="0" lon="0" rev="5400000"/>
          </a:lightRig>
        </a:scene3d>
        <a:sp3d prstMaterial="softmetal">
          <a:bevelT w="635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600" b="0" kern="1200" dirty="0" smtClean="0">
              <a:solidFill>
                <a:schemeClr val="bg1"/>
              </a:solidFill>
            </a:rPr>
            <a:t>11 Fires</a:t>
          </a:r>
        </a:p>
      </dsp:txBody>
      <dsp:txXfrm>
        <a:off x="3252498" y="495926"/>
        <a:ext cx="2287351" cy="940267"/>
      </dsp:txXfrm>
    </dsp:sp>
    <dsp:sp modelId="{7E663E8F-C624-46FB-A8E2-438CD61C9976}">
      <dsp:nvSpPr>
        <dsp:cNvPr id="0" name=""/>
        <dsp:cNvSpPr/>
      </dsp:nvSpPr>
      <dsp:spPr>
        <a:xfrm>
          <a:off x="5046044" y="1831106"/>
          <a:ext cx="3174700" cy="94026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76200" dist="50800" dir="5400000" sx="101000" sy="101000" rotWithShape="0">
            <a:srgbClr val="000000">
              <a:alpha val="50000"/>
            </a:srgbClr>
          </a:outerShdw>
          <a:reflection blurRad="12700" stA="30000" endPos="30000" dist="50800" dir="5400000" sy="-100000" rotWithShape="0"/>
        </a:effectLst>
        <a:scene3d>
          <a:camera prst="orthographicFront">
            <a:rot lat="0" lon="0" rev="0"/>
          </a:camera>
          <a:lightRig rig="twoPt" dir="t">
            <a:rot lat="0" lon="0" rev="5400000"/>
          </a:lightRig>
        </a:scene3d>
        <a:sp3d prstMaterial="softmetal">
          <a:bevelT w="635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accent1">
                  <a:lumMod val="50000"/>
                </a:schemeClr>
              </a:solidFill>
            </a:rPr>
            <a:t>2 Lightning Caused</a:t>
          </a:r>
          <a:endParaRPr lang="en-US" sz="30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046044" y="1831106"/>
        <a:ext cx="3174700" cy="940267"/>
      </dsp:txXfrm>
    </dsp:sp>
    <dsp:sp modelId="{19C32A25-F306-47C3-8FE4-8E0852B89AA0}">
      <dsp:nvSpPr>
        <dsp:cNvPr id="0" name=""/>
        <dsp:cNvSpPr/>
      </dsp:nvSpPr>
      <dsp:spPr>
        <a:xfrm>
          <a:off x="6830851" y="3166286"/>
          <a:ext cx="1880535" cy="94026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76200" dist="50800" dir="5400000" sx="101000" sy="101000" rotWithShape="0">
            <a:srgbClr val="000000">
              <a:alpha val="50000"/>
            </a:srgbClr>
          </a:outerShdw>
          <a:reflection blurRad="12700" stA="30000" endPos="30000" dist="50800" dir="5400000" sy="-100000" rotWithShape="0"/>
        </a:effectLst>
        <a:scene3d>
          <a:camera prst="orthographicFront">
            <a:rot lat="0" lon="0" rev="0"/>
          </a:camera>
          <a:lightRig rig="twoPt" dir="t">
            <a:rot lat="0" lon="0" rev="5400000"/>
          </a:lightRig>
        </a:scene3d>
        <a:sp3d prstMaterial="softmetal">
          <a:bevelT w="635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Fire Size Class: C+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0 Fires - 0 Acres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6830851" y="3166286"/>
        <a:ext cx="1880535" cy="940267"/>
      </dsp:txXfrm>
    </dsp:sp>
    <dsp:sp modelId="{985A6CA5-B1D6-4A6D-937A-013A6BDD166F}">
      <dsp:nvSpPr>
        <dsp:cNvPr id="0" name=""/>
        <dsp:cNvSpPr/>
      </dsp:nvSpPr>
      <dsp:spPr>
        <a:xfrm>
          <a:off x="4555403" y="3166286"/>
          <a:ext cx="1880535" cy="94026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76200" dist="50800" dir="5400000" sx="101000" sy="101000" rotWithShape="0">
            <a:srgbClr val="000000">
              <a:alpha val="50000"/>
            </a:srgbClr>
          </a:outerShdw>
          <a:reflection blurRad="12700" stA="30000" endPos="30000" dist="50800" dir="5400000" sy="-100000" rotWithShape="0"/>
        </a:effectLst>
        <a:scene3d>
          <a:camera prst="orthographicFront">
            <a:rot lat="0" lon="0" rev="0"/>
          </a:camera>
          <a:lightRig rig="twoPt" dir="t">
            <a:rot lat="0" lon="0" rev="5400000"/>
          </a:lightRig>
        </a:scene3d>
        <a:sp3d prstMaterial="softmetal">
          <a:bevelT w="635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Fire Size Class: A-B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2 Fires - 0 Acres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555403" y="3166286"/>
        <a:ext cx="1880535" cy="940267"/>
      </dsp:txXfrm>
    </dsp:sp>
    <dsp:sp modelId="{5760754C-A301-493B-AF54-62EF9714F991}">
      <dsp:nvSpPr>
        <dsp:cNvPr id="0" name=""/>
        <dsp:cNvSpPr/>
      </dsp:nvSpPr>
      <dsp:spPr>
        <a:xfrm>
          <a:off x="571602" y="1831106"/>
          <a:ext cx="3021794" cy="94026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76200" dist="50800" dir="5400000" sx="101000" sy="101000" rotWithShape="0">
            <a:srgbClr val="000000">
              <a:alpha val="50000"/>
            </a:srgbClr>
          </a:outerShdw>
          <a:reflection blurRad="12700" stA="30000" endPos="30000" dist="50800" dir="5400000" sy="-100000" rotWithShape="0"/>
        </a:effectLst>
        <a:scene3d>
          <a:camera prst="orthographicFront">
            <a:rot lat="0" lon="0" rev="0"/>
          </a:camera>
          <a:lightRig rig="twoPt" dir="t">
            <a:rot lat="0" lon="0" rev="5400000"/>
          </a:lightRig>
        </a:scene3d>
        <a:sp3d prstMaterial="softmetal">
          <a:bevelT w="635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accent1">
                  <a:lumMod val="50000"/>
                </a:schemeClr>
              </a:solidFill>
            </a:rPr>
            <a:t>9 Human Caused</a:t>
          </a:r>
          <a:endParaRPr lang="en-US" sz="30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71602" y="1831106"/>
        <a:ext cx="3021794" cy="940267"/>
      </dsp:txXfrm>
    </dsp:sp>
    <dsp:sp modelId="{A1C1C061-21AA-487B-BC8E-3F92E51A7465}">
      <dsp:nvSpPr>
        <dsp:cNvPr id="0" name=""/>
        <dsp:cNvSpPr/>
      </dsp:nvSpPr>
      <dsp:spPr>
        <a:xfrm>
          <a:off x="2279956" y="3166286"/>
          <a:ext cx="1880535" cy="94026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76200" dist="50800" dir="5400000" sx="101000" sy="101000" rotWithShape="0">
            <a:srgbClr val="000000">
              <a:alpha val="50000"/>
            </a:srgbClr>
          </a:outerShdw>
          <a:reflection blurRad="12700" stA="30000" endPos="30000" dist="50800" dir="5400000" sy="-100000" rotWithShape="0"/>
        </a:effectLst>
        <a:scene3d>
          <a:camera prst="orthographicFront">
            <a:rot lat="0" lon="0" rev="0"/>
          </a:camera>
          <a:lightRig rig="twoPt" dir="t">
            <a:rot lat="0" lon="0" rev="5400000"/>
          </a:lightRig>
        </a:scene3d>
        <a:sp3d prstMaterial="softmetal">
          <a:bevelT w="635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Fire Size Class: C+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1 Fire – 28,522 Acres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2279956" y="3166286"/>
        <a:ext cx="1880535" cy="940267"/>
      </dsp:txXfrm>
    </dsp:sp>
    <dsp:sp modelId="{EAAFC51C-9BFD-4C47-BE1C-F7572C436C68}">
      <dsp:nvSpPr>
        <dsp:cNvPr id="0" name=""/>
        <dsp:cNvSpPr/>
      </dsp:nvSpPr>
      <dsp:spPr>
        <a:xfrm>
          <a:off x="4508" y="3166286"/>
          <a:ext cx="1880535" cy="94026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76200" dist="50800" dir="5400000" sx="101000" sy="101000" rotWithShape="0">
            <a:srgbClr val="000000">
              <a:alpha val="50000"/>
            </a:srgbClr>
          </a:outerShdw>
          <a:reflection blurRad="12700" stA="30000" endPos="30000" dist="50800" dir="5400000" sy="-100000" rotWithShape="0"/>
        </a:effectLst>
        <a:scene3d>
          <a:camera prst="orthographicFront">
            <a:rot lat="0" lon="0" rev="0"/>
          </a:camera>
          <a:lightRig rig="twoPt" dir="t">
            <a:rot lat="0" lon="0" rev="5400000"/>
          </a:lightRig>
        </a:scene3d>
        <a:sp3d prstMaterial="softmetal">
          <a:bevelT w="635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Fire Size Class: A-B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8 Fires - 6 Acres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4508" y="3166286"/>
        <a:ext cx="1880535" cy="940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1090B77E-4BE0-4C9B-B750-C6CD0099AF1E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4A318D42-7D3F-4789-BBE2-C880743C6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60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18D42-7D3F-4789-BBE2-C880743C6BE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087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16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01A10F90-9409-439C-AF72-E6515B49EB07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F261069F-04E9-4FF5-8D1A-2BFDA0A6587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0F90-9409-439C-AF72-E6515B49EB07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069F-04E9-4FF5-8D1A-2BFDA0A658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0F90-9409-439C-AF72-E6515B49EB07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/>
          <a:p>
            <a:fld id="{F261069F-04E9-4FF5-8D1A-2BFDA0A658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0F90-9409-439C-AF72-E6515B49EB07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069F-04E9-4FF5-8D1A-2BFDA0A658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152" y="6556248"/>
            <a:ext cx="1673352" cy="228600"/>
          </a:xfrm>
        </p:spPr>
        <p:txBody>
          <a:bodyPr/>
          <a:lstStyle/>
          <a:p>
            <a:fld id="{01A10F90-9409-439C-AF72-E6515B49EB07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808" y="6556248"/>
            <a:ext cx="1673352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656" y="6556248"/>
            <a:ext cx="762000" cy="228600"/>
          </a:xfr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F261069F-04E9-4FF5-8D1A-2BFDA0A658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0F90-9409-439C-AF72-E6515B49EB07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069F-04E9-4FF5-8D1A-2BFDA0A658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0F90-9409-439C-AF72-E6515B49EB07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069F-04E9-4FF5-8D1A-2BFDA0A658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0F90-9409-439C-AF72-E6515B49EB07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069F-04E9-4FF5-8D1A-2BFDA0A658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8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0F90-9409-439C-AF72-E6515B49EB07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069F-04E9-4FF5-8D1A-2BFDA0A658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0F90-9409-439C-AF72-E6515B49EB07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069F-04E9-4FF5-8D1A-2BFDA0A658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0F90-9409-439C-AF72-E6515B49EB07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069F-04E9-4FF5-8D1A-2BFDA0A658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86000"/>
            <a:ext cx="62484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01A10F90-9409-439C-AF72-E6515B49EB07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F261069F-04E9-4FF5-8D1A-2BFDA0A6587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 cap="sm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800"/>
        </a:spcBef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800"/>
        </a:spcBef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200"/>
        </a:spcBef>
        <a:buClr>
          <a:schemeClr val="accent4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tmp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100" y="381000"/>
            <a:ext cx="6286500" cy="762000"/>
          </a:xfrm>
        </p:spPr>
        <p:txBody>
          <a:bodyPr>
            <a:noAutofit/>
          </a:bodyPr>
          <a:lstStyle/>
          <a:p>
            <a:pPr algn="l"/>
            <a:r>
              <a:rPr lang="en-US" sz="3600" u="sng" dirty="0" smtClean="0"/>
              <a:t>2016/17 PNF Precipitation</a:t>
            </a:r>
            <a:endParaRPr lang="en-US" sz="3600" u="sng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364995290"/>
              </p:ext>
            </p:extLst>
          </p:nvPr>
        </p:nvGraphicFramePr>
        <p:xfrm>
          <a:off x="228600" y="1905000"/>
          <a:ext cx="8686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627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624840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u="sng" dirty="0" smtClean="0">
                <a:latin typeface="+mn-lt"/>
              </a:rPr>
              <a:t>ERC - PNF Average</a:t>
            </a:r>
            <a:endParaRPr lang="en-US" sz="3200" u="sng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400" y="838200"/>
            <a:ext cx="67889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ERC </a:t>
            </a:r>
            <a:r>
              <a:rPr lang="en-US" dirty="0"/>
              <a:t>values are </a:t>
            </a:r>
            <a:r>
              <a:rPr lang="en-US" dirty="0" smtClean="0"/>
              <a:t>currently above average </a:t>
            </a:r>
            <a:r>
              <a:rPr lang="en-US" dirty="0" smtClean="0"/>
              <a:t>and near the </a:t>
            </a:r>
            <a:r>
              <a:rPr lang="en-US" dirty="0" smtClean="0"/>
              <a:t>90</a:t>
            </a:r>
            <a:r>
              <a:rPr lang="en-US" baseline="30000" dirty="0" smtClean="0"/>
              <a:t>th</a:t>
            </a:r>
            <a:r>
              <a:rPr lang="en-US" dirty="0" smtClean="0"/>
              <a:t> Percentile </a:t>
            </a:r>
            <a:r>
              <a:rPr lang="en-US" sz="1200" dirty="0" smtClean="0"/>
              <a:t>…</a:t>
            </a:r>
            <a:r>
              <a:rPr lang="en-US" sz="1200" dirty="0">
                <a:solidFill>
                  <a:prstClr val="black"/>
                </a:solidFill>
              </a:rPr>
              <a:t>from 1995-2017, only 10% of the </a:t>
            </a:r>
            <a:r>
              <a:rPr lang="en-US" sz="1200" dirty="0" smtClean="0">
                <a:solidFill>
                  <a:prstClr val="black"/>
                </a:solidFill>
              </a:rPr>
              <a:t>4,093 </a:t>
            </a:r>
            <a:r>
              <a:rPr lang="en-US" sz="1200" dirty="0">
                <a:solidFill>
                  <a:prstClr val="black"/>
                </a:solidFill>
              </a:rPr>
              <a:t>days recorded a value </a:t>
            </a:r>
            <a:r>
              <a:rPr lang="en-US" sz="1200" dirty="0" smtClean="0">
                <a:solidFill>
                  <a:prstClr val="black"/>
                </a:solidFill>
              </a:rPr>
              <a:t>above </a:t>
            </a:r>
            <a:r>
              <a:rPr lang="en-US" sz="1200" dirty="0">
                <a:solidFill>
                  <a:prstClr val="black"/>
                </a:solidFill>
              </a:rPr>
              <a:t>this </a:t>
            </a:r>
            <a:r>
              <a:rPr lang="en-US" sz="1200" dirty="0" smtClean="0">
                <a:solidFill>
                  <a:prstClr val="black"/>
                </a:solidFill>
              </a:rPr>
              <a:t>line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83582"/>
            <a:ext cx="8077200" cy="461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0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43132"/>
            <a:ext cx="73152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u="sng" dirty="0" smtClean="0">
                <a:latin typeface="+mn-lt"/>
              </a:rPr>
              <a:t>ERC - PNF Valleys &amp; Basins (fuel model b)</a:t>
            </a:r>
            <a:endParaRPr lang="en-US" sz="3200" u="sng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800" y="795068"/>
            <a:ext cx="67889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ERC </a:t>
            </a:r>
            <a:r>
              <a:rPr lang="en-US" dirty="0"/>
              <a:t>values are </a:t>
            </a:r>
            <a:r>
              <a:rPr lang="en-US" dirty="0" smtClean="0"/>
              <a:t>currently above average and near the 90</a:t>
            </a:r>
            <a:r>
              <a:rPr lang="en-US" baseline="30000" dirty="0" smtClean="0"/>
              <a:t>th</a:t>
            </a:r>
            <a:r>
              <a:rPr lang="en-US" dirty="0" smtClean="0"/>
              <a:t> Percentile </a:t>
            </a:r>
            <a:r>
              <a:rPr lang="en-US" sz="1200" dirty="0" smtClean="0"/>
              <a:t>…</a:t>
            </a:r>
            <a:r>
              <a:rPr lang="en-US" sz="1200" dirty="0" smtClean="0">
                <a:solidFill>
                  <a:prstClr val="black"/>
                </a:solidFill>
              </a:rPr>
              <a:t>from </a:t>
            </a:r>
            <a:r>
              <a:rPr lang="en-US" sz="1200" dirty="0">
                <a:solidFill>
                  <a:prstClr val="black"/>
                </a:solidFill>
              </a:rPr>
              <a:t>1995-2017, only 10% of the </a:t>
            </a:r>
            <a:r>
              <a:rPr lang="en-US" sz="1200" dirty="0" smtClean="0">
                <a:solidFill>
                  <a:prstClr val="black"/>
                </a:solidFill>
              </a:rPr>
              <a:t>4,061 </a:t>
            </a:r>
            <a:r>
              <a:rPr lang="en-US" sz="1200" dirty="0">
                <a:solidFill>
                  <a:prstClr val="black"/>
                </a:solidFill>
              </a:rPr>
              <a:t>days recorded a value </a:t>
            </a:r>
            <a:r>
              <a:rPr lang="en-US" sz="1200" dirty="0" smtClean="0">
                <a:solidFill>
                  <a:prstClr val="black"/>
                </a:solidFill>
              </a:rPr>
              <a:t>above </a:t>
            </a:r>
            <a:r>
              <a:rPr lang="en-US" sz="1200" dirty="0">
                <a:solidFill>
                  <a:prstClr val="black"/>
                </a:solidFill>
              </a:rPr>
              <a:t>this </a:t>
            </a:r>
            <a:r>
              <a:rPr lang="en-US" sz="1200" dirty="0" smtClean="0">
                <a:solidFill>
                  <a:prstClr val="black"/>
                </a:solidFill>
              </a:rPr>
              <a:t>line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94299"/>
            <a:ext cx="8077200" cy="462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5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828800" y="0"/>
            <a:ext cx="7315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u="sng" dirty="0" smtClean="0">
                <a:latin typeface="+mn-lt"/>
              </a:rPr>
              <a:t>ERC - PNF Mountains (fuel model g)</a:t>
            </a:r>
            <a:endParaRPr lang="en-US" sz="3200" u="sng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838200"/>
            <a:ext cx="70937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ERC </a:t>
            </a:r>
            <a:r>
              <a:rPr lang="en-US" dirty="0"/>
              <a:t>values are </a:t>
            </a:r>
            <a:r>
              <a:rPr lang="en-US" dirty="0" smtClean="0"/>
              <a:t>currently above average </a:t>
            </a:r>
            <a:r>
              <a:rPr lang="en-US" dirty="0" smtClean="0"/>
              <a:t>and near </a:t>
            </a:r>
            <a:r>
              <a:rPr lang="en-US" dirty="0" smtClean="0"/>
              <a:t>the </a:t>
            </a:r>
            <a:r>
              <a:rPr lang="en-US" dirty="0" smtClean="0"/>
              <a:t>90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Percentile </a:t>
            </a:r>
            <a:r>
              <a:rPr lang="en-US" sz="1200" dirty="0" smtClean="0"/>
              <a:t>…</a:t>
            </a:r>
            <a:r>
              <a:rPr lang="en-US" sz="1200" dirty="0" smtClean="0">
                <a:solidFill>
                  <a:prstClr val="black"/>
                </a:solidFill>
              </a:rPr>
              <a:t>from </a:t>
            </a:r>
            <a:r>
              <a:rPr lang="en-US" sz="1200" dirty="0">
                <a:solidFill>
                  <a:prstClr val="black"/>
                </a:solidFill>
              </a:rPr>
              <a:t>1995-2017, only </a:t>
            </a:r>
            <a:r>
              <a:rPr lang="en-US" sz="1200" dirty="0" smtClean="0">
                <a:solidFill>
                  <a:prstClr val="black"/>
                </a:solidFill>
              </a:rPr>
              <a:t>10</a:t>
            </a:r>
            <a:r>
              <a:rPr lang="en-US" sz="1200" dirty="0" smtClean="0">
                <a:solidFill>
                  <a:prstClr val="black"/>
                </a:solidFill>
              </a:rPr>
              <a:t>% </a:t>
            </a:r>
            <a:r>
              <a:rPr lang="en-US" sz="1200" dirty="0">
                <a:solidFill>
                  <a:prstClr val="black"/>
                </a:solidFill>
              </a:rPr>
              <a:t>of the </a:t>
            </a:r>
            <a:r>
              <a:rPr lang="en-US" sz="1200" dirty="0" smtClean="0">
                <a:solidFill>
                  <a:prstClr val="black"/>
                </a:solidFill>
              </a:rPr>
              <a:t>4,092 </a:t>
            </a:r>
            <a:r>
              <a:rPr lang="en-US" sz="1200" dirty="0">
                <a:solidFill>
                  <a:prstClr val="black"/>
                </a:solidFill>
              </a:rPr>
              <a:t>days recorded a value </a:t>
            </a:r>
            <a:r>
              <a:rPr lang="en-US" sz="1200" dirty="0" smtClean="0">
                <a:solidFill>
                  <a:prstClr val="black"/>
                </a:solidFill>
              </a:rPr>
              <a:t>above </a:t>
            </a:r>
            <a:r>
              <a:rPr lang="en-US" sz="1200" dirty="0">
                <a:solidFill>
                  <a:prstClr val="black"/>
                </a:solidFill>
              </a:rPr>
              <a:t>this </a:t>
            </a:r>
            <a:r>
              <a:rPr lang="en-US" sz="1200" dirty="0" smtClean="0">
                <a:solidFill>
                  <a:prstClr val="black"/>
                </a:solidFill>
              </a:rPr>
              <a:t>line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91917"/>
            <a:ext cx="8077200" cy="463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7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082116857"/>
              </p:ext>
            </p:extLst>
          </p:nvPr>
        </p:nvGraphicFramePr>
        <p:xfrm>
          <a:off x="199505" y="2103120"/>
          <a:ext cx="8715895" cy="4602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503207" y="1219200"/>
            <a:ext cx="1571264" cy="23083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Fire Size Class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A:  0 - .25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B: .26 - 9.9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C:  10 - 99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D:  100 - 299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E:  300 - 999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F:  1000 - 4999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G:  5000 +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58081" y="228600"/>
            <a:ext cx="6185919" cy="1143000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 smtClean="0">
                <a:latin typeface="+mn-lt"/>
              </a:rPr>
              <a:t>PNF Fire Activity - 2017</a:t>
            </a:r>
            <a:endParaRPr lang="en-US" sz="3600" u="sng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397823"/>
            <a:ext cx="3283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smtClean="0">
                <a:solidFill>
                  <a:srgbClr val="FF0000"/>
                </a:solidFill>
              </a:rPr>
              <a:t>False Alarm Response: 43 (6 last week)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69784" y="6397823"/>
            <a:ext cx="2695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smtClean="0">
                <a:solidFill>
                  <a:srgbClr val="FF0000"/>
                </a:solidFill>
              </a:rPr>
              <a:t>Agency Assist: 15 (3 last week)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31339" y="6397822"/>
            <a:ext cx="3348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smtClean="0">
                <a:solidFill>
                  <a:srgbClr val="FF0000"/>
                </a:solidFill>
              </a:rPr>
              <a:t>Campfires since June 1: 16 (1 last week)</a:t>
            </a:r>
            <a:endParaRPr lang="en-US" sz="1400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4290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768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228600"/>
            <a:ext cx="7162800" cy="1143000"/>
          </a:xfrm>
        </p:spPr>
        <p:txBody>
          <a:bodyPr>
            <a:normAutofit/>
          </a:bodyPr>
          <a:lstStyle/>
          <a:p>
            <a:pPr algn="ctr"/>
            <a:r>
              <a:rPr lang="en-US" sz="3800" u="sng" dirty="0" smtClean="0"/>
              <a:t>PNF Fire History</a:t>
            </a:r>
            <a:endParaRPr lang="en-US" sz="38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752600"/>
            <a:ext cx="895800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</a:rPr>
              <a:t> Total of 3,945 fires -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B80A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</a:rPr>
              <a:t>    Average of 90 fires per year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B80A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</a:rPr>
              <a:t> Total of 162,509 acres –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B80A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</a:rPr>
              <a:t>    Average of 3,600 acres per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B80A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</a:rPr>
              <a:t>    year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B80A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B80A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</a:rPr>
              <a:t> </a:t>
            </a:r>
            <a:r>
              <a:rPr kumimoji="0" lang="en-US" sz="1600" b="0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</a:rPr>
              <a:t>Cause: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</a:rPr>
              <a:t>2,362 Lightning (60%)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B80A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</a:rPr>
              <a:t>    1,583 Human (40%)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B80A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</a:rPr>
              <a:t> </a:t>
            </a:r>
            <a:r>
              <a:rPr kumimoji="0" lang="en-US" sz="1600" b="0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</a:rPr>
              <a:t>Size: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</a:rPr>
              <a:t> 95% of the fires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B80A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</a:rPr>
              <a:t>    were under 10 acres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B80A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</a:rPr>
              <a:t> </a:t>
            </a:r>
            <a:r>
              <a:rPr kumimoji="0" lang="en-US" sz="1600" b="0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</a:rPr>
              <a:t>Fire Days: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</a:rPr>
              <a:t>Since 1970, there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B80A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</a:rPr>
              <a:t>    have been 2,396 days with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B80A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</a:rPr>
              <a:t>    at least 1 fire, for an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B80A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</a:rPr>
              <a:t>    average of 53 “fire days” per year.  In this same period, there have been </a:t>
            </a:r>
            <a:r>
              <a:rPr lang="en-US" sz="1600" kern="0" dirty="0" smtClean="0">
                <a:solidFill>
                  <a:sysClr val="windowText" lastClr="000000"/>
                </a:solidFill>
                <a:latin typeface="Trebuchet MS"/>
              </a:rPr>
              <a:t>706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</a:rPr>
              <a:t> days with 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B80A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</a:rPr>
              <a:t>    or more fires, for an average of 16 “multiple fire days” per year.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9" y="1752599"/>
            <a:ext cx="5910003" cy="409609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723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838200"/>
          </a:xfrm>
        </p:spPr>
        <p:txBody>
          <a:bodyPr/>
          <a:lstStyle/>
          <a:p>
            <a:r>
              <a:rPr lang="en-US" u="sng" dirty="0" smtClean="0"/>
              <a:t>Fire Potential Outlook</a:t>
            </a:r>
            <a:endParaRPr lang="en-US" u="sng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505200"/>
            <a:ext cx="4205101" cy="32177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1" y="1905000"/>
            <a:ext cx="4620860" cy="3467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Oval 2"/>
          <p:cNvSpPr/>
          <p:nvPr/>
        </p:nvSpPr>
        <p:spPr>
          <a:xfrm>
            <a:off x="990600" y="3200400"/>
            <a:ext cx="609600" cy="533400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7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2600" y="7189"/>
            <a:ext cx="7239000" cy="831011"/>
          </a:xfrm>
        </p:spPr>
        <p:txBody>
          <a:bodyPr>
            <a:noAutofit/>
          </a:bodyPr>
          <a:lstStyle/>
          <a:p>
            <a:pPr algn="ctr"/>
            <a:r>
              <a:rPr lang="en-US" sz="3200" u="sng" dirty="0" smtClean="0"/>
              <a:t>PNF Weather Station Precipitation</a:t>
            </a:r>
            <a:endParaRPr lang="en-US" sz="32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1559086"/>
            <a:ext cx="4267200" cy="25699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Crown King Average</a:t>
            </a:r>
            <a:endParaRPr lang="en-US" sz="1600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</a:rPr>
              <a:t>March:  1.87”</a:t>
            </a:r>
            <a:endParaRPr lang="en-US" sz="1600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</a:rPr>
              <a:t>April:  1.16”</a:t>
            </a:r>
            <a:endParaRPr lang="en-US" sz="1600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</a:rPr>
              <a:t>May:  </a:t>
            </a:r>
            <a:r>
              <a:rPr lang="en-US" sz="1500" dirty="0" smtClean="0">
                <a:solidFill>
                  <a:prstClr val="black"/>
                </a:solidFill>
              </a:rPr>
              <a:t>0.30”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 smtClean="0">
                <a:solidFill>
                  <a:prstClr val="black"/>
                </a:solidFill>
              </a:rPr>
              <a:t>June: 0.26”</a:t>
            </a:r>
            <a:endParaRPr lang="en-US" sz="1600" dirty="0">
              <a:solidFill>
                <a:prstClr val="black"/>
              </a:solidFill>
            </a:endParaRPr>
          </a:p>
          <a:p>
            <a:r>
              <a:rPr lang="en-US" sz="2000" dirty="0" smtClean="0">
                <a:solidFill>
                  <a:prstClr val="black"/>
                </a:solidFill>
              </a:rPr>
              <a:t>Crown King 2017 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63% </a:t>
            </a:r>
            <a:r>
              <a:rPr lang="en-US" dirty="0">
                <a:solidFill>
                  <a:srgbClr val="FF0000"/>
                </a:solidFill>
              </a:rPr>
              <a:t>of normal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sz="1500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</a:rPr>
              <a:t>March:  1.84”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</a:rPr>
              <a:t>April:  0.09”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</a:rPr>
              <a:t>May:  </a:t>
            </a:r>
            <a:r>
              <a:rPr lang="en-US" sz="1500" dirty="0" smtClean="0">
                <a:solidFill>
                  <a:prstClr val="black"/>
                </a:solidFill>
              </a:rPr>
              <a:t>0.34”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 smtClean="0">
                <a:solidFill>
                  <a:prstClr val="black"/>
                </a:solidFill>
              </a:rPr>
              <a:t>June: 0.0”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4168321"/>
            <a:ext cx="4267200" cy="25699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Verde Average</a:t>
            </a:r>
            <a:endParaRPr lang="en-US" sz="1600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</a:rPr>
              <a:t>March:  0.76”</a:t>
            </a:r>
            <a:endParaRPr lang="en-US" sz="1600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</a:rPr>
              <a:t>April:  0.66”</a:t>
            </a:r>
            <a:endParaRPr lang="en-US" sz="1600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</a:rPr>
              <a:t>May:  </a:t>
            </a:r>
            <a:r>
              <a:rPr lang="en-US" sz="1500" dirty="0" smtClean="0">
                <a:solidFill>
                  <a:prstClr val="black"/>
                </a:solidFill>
              </a:rPr>
              <a:t>0.19”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 smtClean="0">
                <a:solidFill>
                  <a:prstClr val="black"/>
                </a:solidFill>
              </a:rPr>
              <a:t>June: 0.11</a:t>
            </a:r>
            <a:endParaRPr lang="en-US" sz="1600" dirty="0">
              <a:solidFill>
                <a:prstClr val="black"/>
              </a:solidFill>
            </a:endParaRPr>
          </a:p>
          <a:p>
            <a:r>
              <a:rPr lang="en-US" sz="2000" dirty="0" smtClean="0">
                <a:solidFill>
                  <a:prstClr val="black"/>
                </a:solidFill>
              </a:rPr>
              <a:t>Verde 2017 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90% </a:t>
            </a:r>
            <a:r>
              <a:rPr lang="en-US" dirty="0">
                <a:solidFill>
                  <a:srgbClr val="FF0000"/>
                </a:solidFill>
              </a:rPr>
              <a:t>of normal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sz="1500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</a:rPr>
              <a:t>March:  1.10”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</a:rPr>
              <a:t>April:  0.02”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</a:rPr>
              <a:t>May:  </a:t>
            </a:r>
            <a:r>
              <a:rPr lang="en-US" sz="1500" dirty="0" smtClean="0">
                <a:solidFill>
                  <a:prstClr val="black"/>
                </a:solidFill>
              </a:rPr>
              <a:t>0.26”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 smtClean="0">
                <a:solidFill>
                  <a:prstClr val="black"/>
                </a:solidFill>
              </a:rPr>
              <a:t>June: 0.16”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423" y="1559086"/>
            <a:ext cx="4267375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Cherry Average</a:t>
            </a:r>
            <a:endParaRPr lang="en-US" sz="1600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 smtClean="0">
                <a:solidFill>
                  <a:prstClr val="black"/>
                </a:solidFill>
              </a:rPr>
              <a:t>March</a:t>
            </a:r>
            <a:r>
              <a:rPr lang="en-US" sz="1500" dirty="0">
                <a:solidFill>
                  <a:prstClr val="black"/>
                </a:solidFill>
              </a:rPr>
              <a:t>:  1.49”</a:t>
            </a:r>
            <a:endParaRPr lang="en-US" sz="1600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</a:rPr>
              <a:t>April:  0.72”</a:t>
            </a:r>
            <a:endParaRPr lang="en-US" sz="1600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 smtClean="0">
                <a:solidFill>
                  <a:prstClr val="black"/>
                </a:solidFill>
              </a:rPr>
              <a:t>May:  0.34”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 smtClean="0">
                <a:solidFill>
                  <a:prstClr val="black"/>
                </a:solidFill>
              </a:rPr>
              <a:t>June: 0.23”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en-US" sz="2000" dirty="0" smtClean="0">
                <a:solidFill>
                  <a:prstClr val="black"/>
                </a:solidFill>
              </a:rPr>
              <a:t>Cherry 2017 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72% </a:t>
            </a:r>
            <a:r>
              <a:rPr lang="en-US" dirty="0">
                <a:solidFill>
                  <a:srgbClr val="FF0000"/>
                </a:solidFill>
              </a:rPr>
              <a:t>of normal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sz="1500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</a:rPr>
              <a:t>March:  1.56”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</a:rPr>
              <a:t>April:  0.08”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</a:rPr>
              <a:t>May:  </a:t>
            </a:r>
            <a:r>
              <a:rPr lang="en-US" sz="1500" dirty="0" smtClean="0">
                <a:solidFill>
                  <a:prstClr val="black"/>
                </a:solidFill>
              </a:rPr>
              <a:t>0.29”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 smtClean="0">
                <a:solidFill>
                  <a:prstClr val="black"/>
                </a:solidFill>
              </a:rPr>
              <a:t>June: 0.08”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423" y="4168321"/>
            <a:ext cx="4267375" cy="25699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Iron Springs Average</a:t>
            </a:r>
            <a:endParaRPr lang="en-US" sz="1600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</a:rPr>
              <a:t>March:  1.60”</a:t>
            </a:r>
            <a:endParaRPr lang="en-US" sz="1600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</a:rPr>
              <a:t>April:  0.96</a:t>
            </a:r>
            <a:r>
              <a:rPr lang="en-US" sz="1500" dirty="0" smtClean="0">
                <a:solidFill>
                  <a:prstClr val="black"/>
                </a:solidFill>
              </a:rPr>
              <a:t>”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</a:rPr>
              <a:t>May:  </a:t>
            </a:r>
            <a:r>
              <a:rPr lang="en-US" sz="1500" dirty="0" smtClean="0">
                <a:solidFill>
                  <a:prstClr val="black"/>
                </a:solidFill>
              </a:rPr>
              <a:t>0.45”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 smtClean="0">
                <a:solidFill>
                  <a:prstClr val="black"/>
                </a:solidFill>
              </a:rPr>
              <a:t>June: 0.37</a:t>
            </a:r>
            <a:endParaRPr lang="en-US" sz="1600" dirty="0">
              <a:solidFill>
                <a:prstClr val="black"/>
              </a:solidFill>
            </a:endParaRPr>
          </a:p>
          <a:p>
            <a:r>
              <a:rPr lang="en-US" sz="2000" dirty="0" smtClean="0">
                <a:solidFill>
                  <a:prstClr val="black"/>
                </a:solidFill>
              </a:rPr>
              <a:t>Iron Springs 2017 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65% </a:t>
            </a:r>
            <a:r>
              <a:rPr lang="en-US" dirty="0">
                <a:solidFill>
                  <a:srgbClr val="FF0000"/>
                </a:solidFill>
              </a:rPr>
              <a:t>of normal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sz="1500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</a:rPr>
              <a:t>March:  1.61”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</a:rPr>
              <a:t>April:  0.31”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</a:rPr>
              <a:t>May:  </a:t>
            </a:r>
            <a:r>
              <a:rPr lang="en-US" sz="1500" dirty="0" smtClean="0">
                <a:solidFill>
                  <a:prstClr val="black"/>
                </a:solidFill>
              </a:rPr>
              <a:t>0.27”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 smtClean="0">
                <a:solidFill>
                  <a:prstClr val="black"/>
                </a:solidFill>
              </a:rPr>
              <a:t>June: 0.0”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110" y="805132"/>
            <a:ext cx="5678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March &amp; May</a:t>
            </a:r>
            <a:r>
              <a:rPr lang="en-US" sz="1600" dirty="0" smtClean="0"/>
              <a:t>: </a:t>
            </a:r>
            <a:r>
              <a:rPr lang="en-US" sz="1600" dirty="0" smtClean="0"/>
              <a:t>all </a:t>
            </a:r>
            <a:r>
              <a:rPr lang="en-US" sz="1600" dirty="0"/>
              <a:t>stations recorded </a:t>
            </a:r>
            <a:r>
              <a:rPr lang="en-US" sz="1600" dirty="0" smtClean="0"/>
              <a:t>near</a:t>
            </a:r>
            <a:r>
              <a:rPr lang="en-US" sz="1600" dirty="0" smtClean="0"/>
              <a:t> </a:t>
            </a:r>
            <a:r>
              <a:rPr lang="en-US" sz="1600" dirty="0"/>
              <a:t>average </a:t>
            </a:r>
            <a:r>
              <a:rPr lang="en-US" sz="1600" dirty="0" smtClean="0"/>
              <a:t>precipitation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April &amp; June: </a:t>
            </a:r>
            <a:r>
              <a:rPr lang="en-US" sz="1600" dirty="0" smtClean="0"/>
              <a:t>all stations </a:t>
            </a:r>
            <a:r>
              <a:rPr lang="en-US" sz="1600" dirty="0" smtClean="0"/>
              <a:t>recorded </a:t>
            </a:r>
            <a:r>
              <a:rPr lang="en-US" sz="1600" dirty="0" smtClean="0"/>
              <a:t>below average </a:t>
            </a:r>
            <a:r>
              <a:rPr lang="en-US" sz="1600" dirty="0" smtClean="0"/>
              <a:t>precipitation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18890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8839200" cy="914400"/>
          </a:xfrm>
        </p:spPr>
        <p:txBody>
          <a:bodyPr>
            <a:noAutofit/>
          </a:bodyPr>
          <a:lstStyle/>
          <a:p>
            <a:pPr algn="ctr"/>
            <a:r>
              <a:rPr lang="en-US" sz="3000" u="sng" dirty="0" smtClean="0"/>
              <a:t>Temperature / Precipitation</a:t>
            </a:r>
            <a:br>
              <a:rPr lang="en-US" sz="3000" u="sng" dirty="0" smtClean="0"/>
            </a:br>
            <a:r>
              <a:rPr lang="en-US" sz="3000" u="sng" dirty="0"/>
              <a:t>Last 30 </a:t>
            </a:r>
            <a:r>
              <a:rPr lang="en-US" sz="3000" u="sng" dirty="0" smtClean="0"/>
              <a:t>Days Departure from Average</a:t>
            </a:r>
            <a:r>
              <a:rPr lang="en-US" sz="3200" u="sng" dirty="0" smtClean="0"/>
              <a:t/>
            </a:r>
            <a:br>
              <a:rPr lang="en-US" sz="3200" u="sng" dirty="0" smtClean="0"/>
            </a:br>
            <a:endParaRPr lang="en-US" sz="2800" u="sng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74626"/>
            <a:ext cx="3701501" cy="481371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74626"/>
            <a:ext cx="3847460" cy="481371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185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u="sng" dirty="0" smtClean="0"/>
              <a:t>Temperature/Precipitation </a:t>
            </a:r>
            <a:br>
              <a:rPr lang="en-US" sz="3600" u="sng" dirty="0" smtClean="0"/>
            </a:br>
            <a:r>
              <a:rPr lang="en-US" sz="3600" u="sng" dirty="0" smtClean="0"/>
              <a:t>One-Month Outlook</a:t>
            </a:r>
            <a:endParaRPr lang="en-US" sz="36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724619" y="5969242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Above Normal temperature for Arizona. </a:t>
            </a:r>
            <a:r>
              <a:rPr lang="en-US" dirty="0"/>
              <a:t> </a:t>
            </a:r>
            <a:r>
              <a:rPr lang="en-US" dirty="0" smtClean="0"/>
              <a:t>Normal precipitation for Arizona.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86712"/>
            <a:ext cx="3810711" cy="37520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13036"/>
            <a:ext cx="3794559" cy="37257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728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62484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 smtClean="0">
                <a:latin typeface="+mn-lt"/>
              </a:rPr>
              <a:t>Drought Monitor</a:t>
            </a:r>
            <a:endParaRPr lang="en-US" sz="3600" u="sng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981200"/>
            <a:ext cx="6784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Almost all of Yavapai County is experiencing Abnormally Dry conditions</a:t>
            </a:r>
            <a:endParaRPr lang="en-US" sz="1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952994"/>
            <a:ext cx="4068722" cy="31423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53189"/>
            <a:ext cx="4198423" cy="3142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663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Dead Fuel Moisture</a:t>
            </a:r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209800"/>
            <a:ext cx="8458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Dead Fuel Moisture is the moisture content of dead organic fuels that is controlled entirely by exposure to environmental conditions.  There are four fuel classes modeled within NFDRS.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1-Hour Fuel Moisture - Dead fuels less than ¼” in diameter.  Very responsive to current conditions (temperature, humidity, precipitation).  Value range: 1 - 80%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10-Hour Fuel Moisture - Dead fuels ranging from ¼” to 1” in diameter.  Responsive to daily changes in weather.  Value range: 1 - 60%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100-Hour Fuel Moisture - Dead fuels ranging from 1” to 3” in diameter.  As opposed to 1 &amp; 10-Hour, these fuels are impacted by 24-hour trends (Max/Min Temp, Max/Min RH, precipitation duration).  Value range: 1 - 50%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1000-Hour Fuel Moisture - Dead fuels ranging from 3” to 8” in diameter.  Value is based on running 7-day average.  Impacted by 24-hour Max/Min Temp, Max/Min RH and precipitation duration values for a 7-day period.  Value range: 1 - 40%</a:t>
            </a:r>
          </a:p>
        </p:txBody>
      </p:sp>
    </p:spTree>
    <p:extLst>
      <p:ext uri="{BB962C8B-B14F-4D97-AF65-F5344CB8AC3E}">
        <p14:creationId xmlns:p14="http://schemas.microsoft.com/office/powerpoint/2010/main" val="16667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4377"/>
            <a:ext cx="62484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 smtClean="0">
                <a:latin typeface="+mn-lt"/>
              </a:rPr>
              <a:t>PNF 100-hr Fuel Moisture</a:t>
            </a:r>
            <a:endParaRPr lang="en-US" sz="3600" u="sng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990600"/>
            <a:ext cx="7103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The 100-Hour Fuel Moisture values are currently below average </a:t>
            </a:r>
            <a:r>
              <a:rPr lang="en-US" sz="1600" dirty="0" smtClean="0">
                <a:solidFill>
                  <a:prstClr val="black"/>
                </a:solidFill>
              </a:rPr>
              <a:t>but above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smtClean="0">
                <a:solidFill>
                  <a:prstClr val="black"/>
                </a:solidFill>
              </a:rPr>
              <a:t>the 90</a:t>
            </a:r>
            <a:r>
              <a:rPr lang="en-US" sz="1600" baseline="30000" dirty="0" smtClean="0">
                <a:solidFill>
                  <a:prstClr val="black"/>
                </a:solidFill>
              </a:rPr>
              <a:t>th</a:t>
            </a:r>
            <a:r>
              <a:rPr lang="en-US" sz="1600" dirty="0" smtClean="0">
                <a:solidFill>
                  <a:prstClr val="black"/>
                </a:solidFill>
              </a:rPr>
              <a:t> Percentile </a:t>
            </a:r>
            <a:r>
              <a:rPr lang="en-US" sz="1200" dirty="0" smtClean="0">
                <a:solidFill>
                  <a:prstClr val="black"/>
                </a:solidFill>
              </a:rPr>
              <a:t>…from 1995-2017, only 10% of the </a:t>
            </a:r>
            <a:r>
              <a:rPr lang="en-US" sz="1200" dirty="0" smtClean="0">
                <a:solidFill>
                  <a:prstClr val="black"/>
                </a:solidFill>
              </a:rPr>
              <a:t>4,093 </a:t>
            </a:r>
            <a:r>
              <a:rPr lang="en-US" sz="1200" dirty="0" smtClean="0">
                <a:solidFill>
                  <a:prstClr val="black"/>
                </a:solidFill>
              </a:rPr>
              <a:t>days recorded a value below this line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7382"/>
            <a:ext cx="7924800" cy="461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49417"/>
            <a:ext cx="6400800" cy="516524"/>
          </a:xfrm>
        </p:spPr>
        <p:txBody>
          <a:bodyPr>
            <a:noAutofit/>
          </a:bodyPr>
          <a:lstStyle/>
          <a:p>
            <a:pPr algn="ctr"/>
            <a:r>
              <a:rPr lang="en-US" sz="3200" u="sng" dirty="0" smtClean="0">
                <a:latin typeface="+mn-lt"/>
              </a:rPr>
              <a:t>PNF 1000-hr Fuel Moisture</a:t>
            </a:r>
            <a:endParaRPr lang="en-US" sz="3200" u="sng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694696"/>
            <a:ext cx="73914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1000-HR Fuel Moisture values are </a:t>
            </a:r>
            <a:r>
              <a:rPr lang="en-US" sz="1600" dirty="0" smtClean="0"/>
              <a:t>below </a:t>
            </a:r>
            <a:r>
              <a:rPr lang="en-US" sz="1600" dirty="0" smtClean="0"/>
              <a:t>average and near th</a:t>
            </a:r>
            <a:r>
              <a:rPr lang="en-US" sz="1600" dirty="0" smtClean="0"/>
              <a:t>e 90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Percentile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</a:t>
            </a:r>
            <a:r>
              <a:rPr lang="en-US" sz="1400" dirty="0" smtClean="0"/>
              <a:t>omparison to 2005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2005 similar to this year’s winter &amp; spring conditions, resulting in </a:t>
            </a:r>
            <a:r>
              <a:rPr lang="en-US" sz="1400" dirty="0"/>
              <a:t>heavy fine fuel </a:t>
            </a:r>
            <a:r>
              <a:rPr lang="en-US" sz="1400" dirty="0" smtClean="0"/>
              <a:t>loading and high fire occurrence in the lower elevations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16908"/>
            <a:ext cx="7924800" cy="461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9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Energy Release Component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981200"/>
            <a:ext cx="8382000" cy="39703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 smtClean="0"/>
              <a:t>The Energy Release Component is a number related to the available energy within the flaming front at the head of a fire.  Daily variations in ERC are due to changes in the moisture content of the fuels present, both live and dead.  As live fuels cure</a:t>
            </a:r>
            <a:r>
              <a:rPr lang="en-US" dirty="0"/>
              <a:t> </a:t>
            </a:r>
            <a:r>
              <a:rPr lang="en-US" dirty="0" smtClean="0"/>
              <a:t>and larger </a:t>
            </a:r>
            <a:r>
              <a:rPr lang="en-US" dirty="0"/>
              <a:t>dead fuels </a:t>
            </a:r>
            <a:r>
              <a:rPr lang="en-US" dirty="0" smtClean="0"/>
              <a:t>dry, ERC values get higher.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1000-hr Fuel Moisture is one of the primary inputs into the ERC </a:t>
            </a:r>
            <a:r>
              <a:rPr lang="en-US" dirty="0" smtClean="0"/>
              <a:t>calculation</a:t>
            </a:r>
            <a:r>
              <a:rPr lang="en-US" dirty="0"/>
              <a:t> </a:t>
            </a:r>
            <a:r>
              <a:rPr lang="en-US" dirty="0" smtClean="0"/>
              <a:t>and as such, 24-hour Max/Min Temperature, Max/Min RH and Precipitation Duration all affect the calculation.  Since wind and fine fuel moisture do not affect the ERC calculation, the daily variation is relatively small.</a:t>
            </a:r>
          </a:p>
          <a:p>
            <a:endParaRPr lang="en-US" dirty="0"/>
          </a:p>
          <a:p>
            <a:r>
              <a:rPr lang="en-US" dirty="0" smtClean="0"/>
              <a:t>The ERC scale is open-ended or unlimited and is heavily dependent on the fuel model that is being used.  Historically on the Prescott NF, the highest ERC values in the G fuel model have been around 110, while the highest ERC values in the B fuel model have been around 150.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89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</Template>
  <TotalTime>5727</TotalTime>
  <Words>1017</Words>
  <Application>Microsoft Office PowerPoint</Application>
  <PresentationFormat>On-screen Show (4:3)</PresentationFormat>
  <Paragraphs>119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 New</vt:lpstr>
      <vt:lpstr>Trebuchet MS</vt:lpstr>
      <vt:lpstr>Wingdings</vt:lpstr>
      <vt:lpstr>Mod</vt:lpstr>
      <vt:lpstr>2016/17 PNF Precipitation</vt:lpstr>
      <vt:lpstr>PNF Weather Station Precipitation</vt:lpstr>
      <vt:lpstr>Temperature / Precipitation Last 30 Days Departure from Average </vt:lpstr>
      <vt:lpstr>Temperature/Precipitation  One-Month Outlook</vt:lpstr>
      <vt:lpstr>Drought Monitor</vt:lpstr>
      <vt:lpstr>Dead Fuel Moisture</vt:lpstr>
      <vt:lpstr>PNF 100-hr Fuel Moisture</vt:lpstr>
      <vt:lpstr>PNF 1000-hr Fuel Moisture</vt:lpstr>
      <vt:lpstr>Energy Release Component</vt:lpstr>
      <vt:lpstr>ERC - PNF Average</vt:lpstr>
      <vt:lpstr>ERC - PNF Valleys &amp; Basins (fuel model b)</vt:lpstr>
      <vt:lpstr>PowerPoint Presentation</vt:lpstr>
      <vt:lpstr>PNF Fire Activity - 2017</vt:lpstr>
      <vt:lpstr>PNF Fire History</vt:lpstr>
      <vt:lpstr>Fire Potential Outlook</vt:lpstr>
    </vt:vector>
  </TitlesOfParts>
  <Company>Forest Service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Precipitation</dc:title>
  <dc:creator>Wallace, Barry</dc:creator>
  <cp:lastModifiedBy>Wallace, Barry A -FS</cp:lastModifiedBy>
  <cp:revision>335</cp:revision>
  <cp:lastPrinted>2014-01-24T16:49:34Z</cp:lastPrinted>
  <dcterms:created xsi:type="dcterms:W3CDTF">2012-02-21T19:21:19Z</dcterms:created>
  <dcterms:modified xsi:type="dcterms:W3CDTF">2017-07-09T20:35:31Z</dcterms:modified>
</cp:coreProperties>
</file>